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mp3" ContentType="audio/mpe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changesInfos/changesInfo1.xml" ContentType="application/vnd.ms-powerpoint.changesinfo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436" r:id="rId3"/>
    <p:sldId id="440" r:id="rId4"/>
    <p:sldId id="479" r:id="rId5"/>
    <p:sldId id="474" r:id="rId6"/>
    <p:sldId id="480" r:id="rId7"/>
    <p:sldId id="481" r:id="rId8"/>
    <p:sldId id="482" r:id="rId9"/>
    <p:sldId id="483" r:id="rId10"/>
    <p:sldId id="484" r:id="rId11"/>
    <p:sldId id="485" r:id="rId12"/>
    <p:sldId id="486" r:id="rId13"/>
    <p:sldId id="444" r:id="rId14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940" autoAdjust="0"/>
    <p:restoredTop sz="94660"/>
  </p:normalViewPr>
  <p:slideViewPr>
    <p:cSldViewPr snapToGrid="0">
      <p:cViewPr varScale="1">
        <p:scale>
          <a:sx n="88" d="100"/>
          <a:sy n="88" d="100"/>
        </p:scale>
        <p:origin x="-58" y="-1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iniša ᵀᴴᴱ ᴼᴿᴵᴳᴵᴻᴬᴸ Wolfenstein" userId="215f646470bc261a" providerId="LiveId" clId="{B8286DF6-407A-4385-9B05-204537352E0F}"/>
  </pc:docChgLst>
  <pc:docChgLst>
    <pc:chgData name="Siniša ᵀᴴᴱ ᴼᴿᴵᴳᴵᴻᴬᴸ Wolfenstein" userId="215f646470bc261a" providerId="LiveId" clId="{B337BC4F-8DF7-4899-9594-FD1D2B81334B}"/>
  </pc:docChgLst>
  <pc:docChgLst>
    <pc:chgData name="Siniša Vuksan" userId="3af124f9-b8e7-46e3-9422-21ae1d17ac0b" providerId="ADAL" clId="{D6F7B15F-22FF-425B-B979-1D15F7CB28F4}"/>
    <pc:docChg chg="undo custSel addSld delSld modSld sldOrd">
      <pc:chgData name="Siniša Vuksan" userId="3af124f9-b8e7-46e3-9422-21ae1d17ac0b" providerId="ADAL" clId="{D6F7B15F-22FF-425B-B979-1D15F7CB28F4}" dt="2021-08-30T11:34:13.661" v="3777" actId="114"/>
      <pc:docMkLst>
        <pc:docMk/>
      </pc:docMkLst>
      <pc:sldChg chg="modSp setBg">
        <pc:chgData name="Siniša Vuksan" userId="3af124f9-b8e7-46e3-9422-21ae1d17ac0b" providerId="ADAL" clId="{D6F7B15F-22FF-425B-B979-1D15F7CB28F4}" dt="2021-08-30T11:34:13.661" v="3777" actId="114"/>
        <pc:sldMkLst>
          <pc:docMk/>
          <pc:sldMk cId="1473559465" sldId="256"/>
        </pc:sldMkLst>
        <pc:spChg chg="mod">
          <ac:chgData name="Siniša Vuksan" userId="3af124f9-b8e7-46e3-9422-21ae1d17ac0b" providerId="ADAL" clId="{D6F7B15F-22FF-425B-B979-1D15F7CB28F4}" dt="2021-08-28T09:42:20.573" v="298" actId="20577"/>
          <ac:spMkLst>
            <pc:docMk/>
            <pc:sldMk cId="1473559465" sldId="256"/>
            <ac:spMk id="2" creationId="{B16DF7CC-7E41-46FD-AD7B-E6616659F8A6}"/>
          </ac:spMkLst>
        </pc:spChg>
        <pc:spChg chg="mod">
          <ac:chgData name="Siniša Vuksan" userId="3af124f9-b8e7-46e3-9422-21ae1d17ac0b" providerId="ADAL" clId="{D6F7B15F-22FF-425B-B979-1D15F7CB28F4}" dt="2021-08-30T11:34:13.661" v="3777" actId="114"/>
          <ac:spMkLst>
            <pc:docMk/>
            <pc:sldMk cId="1473559465" sldId="256"/>
            <ac:spMk id="3" creationId="{1DEA2198-4687-4966-8D99-48F3FDF0BDE4}"/>
          </ac:spMkLst>
        </pc:spChg>
        <pc:picChg chg="mod">
          <ac:chgData name="Siniša Vuksan" userId="3af124f9-b8e7-46e3-9422-21ae1d17ac0b" providerId="ADAL" clId="{D6F7B15F-22FF-425B-B979-1D15F7CB28F4}" dt="2021-08-28T09:41:39.201" v="284" actId="14826"/>
          <ac:picMkLst>
            <pc:docMk/>
            <pc:sldMk cId="1473559465" sldId="256"/>
            <ac:picMk id="4" creationId="{BBF4E359-F972-4AC7-A8E6-4578E918FA28}"/>
          </ac:picMkLst>
        </pc:picChg>
      </pc:sldChg>
      <pc:sldChg chg="addSp delSp modSp addAnim delAnim modAnim">
        <pc:chgData name="Siniša Vuksan" userId="3af124f9-b8e7-46e3-9422-21ae1d17ac0b" providerId="ADAL" clId="{D6F7B15F-22FF-425B-B979-1D15F7CB28F4}" dt="2021-08-28T10:03:57.856" v="700" actId="1076"/>
        <pc:sldMkLst>
          <pc:docMk/>
          <pc:sldMk cId="2122178903" sldId="288"/>
        </pc:sldMkLst>
        <pc:spChg chg="mod">
          <ac:chgData name="Siniša Vuksan" userId="3af124f9-b8e7-46e3-9422-21ae1d17ac0b" providerId="ADAL" clId="{D6F7B15F-22FF-425B-B979-1D15F7CB28F4}" dt="2021-08-28T10:00:03.013" v="506" actId="14100"/>
          <ac:spMkLst>
            <pc:docMk/>
            <pc:sldMk cId="2122178903" sldId="288"/>
            <ac:spMk id="6" creationId="{FFE14C9D-F79A-42C0-87D5-7951E53F2573}"/>
          </ac:spMkLst>
        </pc:spChg>
        <pc:spChg chg="add mod">
          <ac:chgData name="Siniša Vuksan" userId="3af124f9-b8e7-46e3-9422-21ae1d17ac0b" providerId="ADAL" clId="{D6F7B15F-22FF-425B-B979-1D15F7CB28F4}" dt="2021-08-28T10:03:57.856" v="700" actId="1076"/>
          <ac:spMkLst>
            <pc:docMk/>
            <pc:sldMk cId="2122178903" sldId="288"/>
            <ac:spMk id="9" creationId="{72931F55-03C5-47C8-8FC6-5BEE2031460E}"/>
          </ac:spMkLst>
        </pc:spChg>
        <pc:picChg chg="add del mod">
          <ac:chgData name="Siniša Vuksan" userId="3af124f9-b8e7-46e3-9422-21ae1d17ac0b" providerId="ADAL" clId="{D6F7B15F-22FF-425B-B979-1D15F7CB28F4}" dt="2021-08-28T09:47:07.565" v="324"/>
          <ac:picMkLst>
            <pc:docMk/>
            <pc:sldMk cId="2122178903" sldId="288"/>
            <ac:picMk id="2" creationId="{C499D529-5419-497B-A045-79BCE18F4AF0}"/>
          </ac:picMkLst>
        </pc:picChg>
        <pc:picChg chg="add mod">
          <ac:chgData name="Siniša Vuksan" userId="3af124f9-b8e7-46e3-9422-21ae1d17ac0b" providerId="ADAL" clId="{D6F7B15F-22FF-425B-B979-1D15F7CB28F4}" dt="2021-08-28T10:03:53.387" v="699" actId="1076"/>
          <ac:picMkLst>
            <pc:docMk/>
            <pc:sldMk cId="2122178903" sldId="288"/>
            <ac:picMk id="3" creationId="{B4E5CE02-9D6B-40C8-8356-C29A358152AB}"/>
          </ac:picMkLst>
        </pc:picChg>
        <pc:picChg chg="add del mod">
          <ac:chgData name="Siniša Vuksan" userId="3af124f9-b8e7-46e3-9422-21ae1d17ac0b" providerId="ADAL" clId="{D6F7B15F-22FF-425B-B979-1D15F7CB28F4}" dt="2021-08-28T09:47:59.357" v="336" actId="1076"/>
          <ac:picMkLst>
            <pc:docMk/>
            <pc:sldMk cId="2122178903" sldId="288"/>
            <ac:picMk id="4" creationId="{1B2619D9-4F98-4A11-8FFE-57C7EB1F529A}"/>
          </ac:picMkLst>
        </pc:picChg>
        <pc:picChg chg="mod">
          <ac:chgData name="Siniša Vuksan" userId="3af124f9-b8e7-46e3-9422-21ae1d17ac0b" providerId="ADAL" clId="{D6F7B15F-22FF-425B-B979-1D15F7CB28F4}" dt="2021-08-28T09:47:55.810" v="335" actId="14100"/>
          <ac:picMkLst>
            <pc:docMk/>
            <pc:sldMk cId="2122178903" sldId="288"/>
            <ac:picMk id="7" creationId="{40106C37-8279-4C0B-A4A6-4051FF501A0A}"/>
          </ac:picMkLst>
        </pc:picChg>
        <pc:picChg chg="add mod">
          <ac:chgData name="Siniša Vuksan" userId="3af124f9-b8e7-46e3-9422-21ae1d17ac0b" providerId="ADAL" clId="{D6F7B15F-22FF-425B-B979-1D15F7CB28F4}" dt="2021-08-28T10:03:50.070" v="698" actId="1076"/>
          <ac:picMkLst>
            <pc:docMk/>
            <pc:sldMk cId="2122178903" sldId="288"/>
            <ac:picMk id="8" creationId="{B2DEB448-AFD0-4E90-A97D-F914CCBE9FA1}"/>
          </ac:picMkLst>
        </pc:picChg>
      </pc:sldChg>
      <pc:sldChg chg="modSp">
        <pc:chgData name="Siniša Vuksan" userId="3af124f9-b8e7-46e3-9422-21ae1d17ac0b" providerId="ADAL" clId="{D6F7B15F-22FF-425B-B979-1D15F7CB28F4}" dt="2021-08-28T10:12:26.325" v="1246" actId="14100"/>
        <pc:sldMkLst>
          <pc:docMk/>
          <pc:sldMk cId="1167673325" sldId="300"/>
        </pc:sldMkLst>
        <pc:spChg chg="mod">
          <ac:chgData name="Siniša Vuksan" userId="3af124f9-b8e7-46e3-9422-21ae1d17ac0b" providerId="ADAL" clId="{D6F7B15F-22FF-425B-B979-1D15F7CB28F4}" dt="2021-08-28T10:12:26.325" v="1246" actId="14100"/>
          <ac:spMkLst>
            <pc:docMk/>
            <pc:sldMk cId="1167673325" sldId="300"/>
            <ac:spMk id="6" creationId="{FFE14C9D-F79A-42C0-87D5-7951E53F2573}"/>
          </ac:spMkLst>
        </pc:spChg>
        <pc:picChg chg="mod">
          <ac:chgData name="Siniša Vuksan" userId="3af124f9-b8e7-46e3-9422-21ae1d17ac0b" providerId="ADAL" clId="{D6F7B15F-22FF-425B-B979-1D15F7CB28F4}" dt="2021-08-28T10:08:09.171" v="805" actId="14100"/>
          <ac:picMkLst>
            <pc:docMk/>
            <pc:sldMk cId="1167673325" sldId="300"/>
            <ac:picMk id="5" creationId="{E24C9881-BB40-4A55-843E-41EADF141365}"/>
          </ac:picMkLst>
        </pc:picChg>
        <pc:picChg chg="mod">
          <ac:chgData name="Siniša Vuksan" userId="3af124f9-b8e7-46e3-9422-21ae1d17ac0b" providerId="ADAL" clId="{D6F7B15F-22FF-425B-B979-1D15F7CB28F4}" dt="2021-08-28T10:08:02.340" v="803" actId="1076"/>
          <ac:picMkLst>
            <pc:docMk/>
            <pc:sldMk cId="1167673325" sldId="300"/>
            <ac:picMk id="7" creationId="{40106C37-8279-4C0B-A4A6-4051FF501A0A}"/>
          </ac:picMkLst>
        </pc:picChg>
      </pc:sldChg>
      <pc:sldChg chg="del">
        <pc:chgData name="Siniša Vuksan" userId="3af124f9-b8e7-46e3-9422-21ae1d17ac0b" providerId="ADAL" clId="{D6F7B15F-22FF-425B-B979-1D15F7CB28F4}" dt="2021-08-29T11:38:20.421" v="3709" actId="2696"/>
        <pc:sldMkLst>
          <pc:docMk/>
          <pc:sldMk cId="2816629662" sldId="432"/>
        </pc:sldMkLst>
      </pc:sldChg>
      <pc:sldChg chg="addSp modSp ord modAnim">
        <pc:chgData name="Siniša Vuksan" userId="3af124f9-b8e7-46e3-9422-21ae1d17ac0b" providerId="ADAL" clId="{D6F7B15F-22FF-425B-B979-1D15F7CB28F4}" dt="2021-08-28T10:26:30.203" v="1531"/>
        <pc:sldMkLst>
          <pc:docMk/>
          <pc:sldMk cId="386841859" sldId="436"/>
        </pc:sldMkLst>
        <pc:spChg chg="mod">
          <ac:chgData name="Siniša Vuksan" userId="3af124f9-b8e7-46e3-9422-21ae1d17ac0b" providerId="ADAL" clId="{D6F7B15F-22FF-425B-B979-1D15F7CB28F4}" dt="2021-08-28T10:22:41.749" v="1528" actId="1076"/>
          <ac:spMkLst>
            <pc:docMk/>
            <pc:sldMk cId="386841859" sldId="436"/>
            <ac:spMk id="6" creationId="{010AB125-9086-4261-98B4-FC5A0801347C}"/>
          </ac:spMkLst>
        </pc:spChg>
        <pc:spChg chg="mod">
          <ac:chgData name="Siniša Vuksan" userId="3af124f9-b8e7-46e3-9422-21ae1d17ac0b" providerId="ADAL" clId="{D6F7B15F-22FF-425B-B979-1D15F7CB28F4}" dt="2021-08-28T10:15:39.382" v="1257" actId="20577"/>
          <ac:spMkLst>
            <pc:docMk/>
            <pc:sldMk cId="386841859" sldId="436"/>
            <ac:spMk id="7" creationId="{0256D9EB-C20B-45FA-9F3D-124012366C9E}"/>
          </ac:spMkLst>
        </pc:spChg>
        <pc:spChg chg="add mod">
          <ac:chgData name="Siniša Vuksan" userId="3af124f9-b8e7-46e3-9422-21ae1d17ac0b" providerId="ADAL" clId="{D6F7B15F-22FF-425B-B979-1D15F7CB28F4}" dt="2021-08-28T10:22:50.417" v="1530" actId="20577"/>
          <ac:spMkLst>
            <pc:docMk/>
            <pc:sldMk cId="386841859" sldId="436"/>
            <ac:spMk id="8" creationId="{A9140E20-399B-44D7-A17A-5ED03BB41DC0}"/>
          </ac:spMkLst>
        </pc:spChg>
        <pc:picChg chg="mod">
          <ac:chgData name="Siniša Vuksan" userId="3af124f9-b8e7-46e3-9422-21ae1d17ac0b" providerId="ADAL" clId="{D6F7B15F-22FF-425B-B979-1D15F7CB28F4}" dt="2021-08-28T10:17:05.697" v="1262" actId="14100"/>
          <ac:picMkLst>
            <pc:docMk/>
            <pc:sldMk cId="386841859" sldId="436"/>
            <ac:picMk id="2" creationId="{79AB126F-5218-4223-8FB3-6BD5D18FF2B3}"/>
          </ac:picMkLst>
        </pc:picChg>
        <pc:picChg chg="mod">
          <ac:chgData name="Siniša Vuksan" userId="3af124f9-b8e7-46e3-9422-21ae1d17ac0b" providerId="ADAL" clId="{D6F7B15F-22FF-425B-B979-1D15F7CB28F4}" dt="2021-08-28T10:15:23.889" v="1253" actId="1076"/>
          <ac:picMkLst>
            <pc:docMk/>
            <pc:sldMk cId="386841859" sldId="436"/>
            <ac:picMk id="4" creationId="{1B2619D9-4F98-4A11-8FFE-57C7EB1F529A}"/>
          </ac:picMkLst>
        </pc:picChg>
        <pc:picChg chg="add mod">
          <ac:chgData name="Siniša Vuksan" userId="3af124f9-b8e7-46e3-9422-21ae1d17ac0b" providerId="ADAL" clId="{D6F7B15F-22FF-425B-B979-1D15F7CB28F4}" dt="2021-08-28T10:22:29.672" v="1527" actId="14100"/>
          <ac:picMkLst>
            <pc:docMk/>
            <pc:sldMk cId="386841859" sldId="436"/>
            <ac:picMk id="9" creationId="{AADD66E0-6FBF-4BC7-9ED8-276C2D6AA6C0}"/>
          </ac:picMkLst>
        </pc:picChg>
      </pc:sldChg>
      <pc:sldChg chg="modSp ord modAnim">
        <pc:chgData name="Siniša Vuksan" userId="3af124f9-b8e7-46e3-9422-21ae1d17ac0b" providerId="ADAL" clId="{D6F7B15F-22FF-425B-B979-1D15F7CB28F4}" dt="2021-08-28T10:36:23.766" v="1763"/>
        <pc:sldMkLst>
          <pc:docMk/>
          <pc:sldMk cId="369717677" sldId="440"/>
        </pc:sldMkLst>
        <pc:spChg chg="mod">
          <ac:chgData name="Siniša Vuksan" userId="3af124f9-b8e7-46e3-9422-21ae1d17ac0b" providerId="ADAL" clId="{D6F7B15F-22FF-425B-B979-1D15F7CB28F4}" dt="2021-08-28T10:36:20.591" v="1762" actId="14100"/>
          <ac:spMkLst>
            <pc:docMk/>
            <pc:sldMk cId="369717677" sldId="440"/>
            <ac:spMk id="6" creationId="{010AB125-9086-4261-98B4-FC5A0801347C}"/>
          </ac:spMkLst>
        </pc:spChg>
        <pc:picChg chg="mod">
          <ac:chgData name="Siniša Vuksan" userId="3af124f9-b8e7-46e3-9422-21ae1d17ac0b" providerId="ADAL" clId="{D6F7B15F-22FF-425B-B979-1D15F7CB28F4}" dt="2021-08-28T10:30:56.834" v="1544" actId="1035"/>
          <ac:picMkLst>
            <pc:docMk/>
            <pc:sldMk cId="369717677" sldId="440"/>
            <ac:picMk id="2" creationId="{B69E1C10-ACFD-49C4-B019-6B92ED78F85E}"/>
          </ac:picMkLst>
        </pc:picChg>
        <pc:picChg chg="mod">
          <ac:chgData name="Siniša Vuksan" userId="3af124f9-b8e7-46e3-9422-21ae1d17ac0b" providerId="ADAL" clId="{D6F7B15F-22FF-425B-B979-1D15F7CB28F4}" dt="2021-08-28T10:28:12.795" v="1537" actId="14100"/>
          <ac:picMkLst>
            <pc:docMk/>
            <pc:sldMk cId="369717677" sldId="440"/>
            <ac:picMk id="4" creationId="{1B2619D9-4F98-4A11-8FFE-57C7EB1F529A}"/>
          </ac:picMkLst>
        </pc:picChg>
      </pc:sldChg>
      <pc:sldChg chg="modSp ord">
        <pc:chgData name="Siniša Vuksan" userId="3af124f9-b8e7-46e3-9422-21ae1d17ac0b" providerId="ADAL" clId="{D6F7B15F-22FF-425B-B979-1D15F7CB28F4}" dt="2021-08-29T11:40:12.749" v="3765"/>
        <pc:sldMkLst>
          <pc:docMk/>
          <pc:sldMk cId="1448836093" sldId="444"/>
        </pc:sldMkLst>
        <pc:spChg chg="mod">
          <ac:chgData name="Siniša Vuksan" userId="3af124f9-b8e7-46e3-9422-21ae1d17ac0b" providerId="ADAL" clId="{D6F7B15F-22FF-425B-B979-1D15F7CB28F4}" dt="2021-08-29T11:40:09.274" v="3764" actId="20577"/>
          <ac:spMkLst>
            <pc:docMk/>
            <pc:sldMk cId="1448836093" sldId="444"/>
            <ac:spMk id="18" creationId="{8619A0A9-4971-4637-BA0B-39A4F5D24D27}"/>
          </ac:spMkLst>
        </pc:spChg>
      </pc:sldChg>
      <pc:sldChg chg="modSp del modAnim">
        <pc:chgData name="Siniša Vuksan" userId="3af124f9-b8e7-46e3-9422-21ae1d17ac0b" providerId="ADAL" clId="{D6F7B15F-22FF-425B-B979-1D15F7CB28F4}" dt="2021-08-29T11:38:19.530" v="3708" actId="2696"/>
        <pc:sldMkLst>
          <pc:docMk/>
          <pc:sldMk cId="3065940442" sldId="457"/>
        </pc:sldMkLst>
        <pc:spChg chg="mod">
          <ac:chgData name="Siniša Vuksan" userId="3af124f9-b8e7-46e3-9422-21ae1d17ac0b" providerId="ADAL" clId="{D6F7B15F-22FF-425B-B979-1D15F7CB28F4}" dt="2021-08-28T10:54:55.898" v="2330" actId="20577"/>
          <ac:spMkLst>
            <pc:docMk/>
            <pc:sldMk cId="3065940442" sldId="457"/>
            <ac:spMk id="5" creationId="{0BD9D140-ACC9-4568-87F1-19323C44BC16}"/>
          </ac:spMkLst>
        </pc:spChg>
      </pc:sldChg>
      <pc:sldChg chg="modSp del">
        <pc:chgData name="Siniša Vuksan" userId="3af124f9-b8e7-46e3-9422-21ae1d17ac0b" providerId="ADAL" clId="{D6F7B15F-22FF-425B-B979-1D15F7CB28F4}" dt="2021-08-29T11:38:21.008" v="3710" actId="2696"/>
        <pc:sldMkLst>
          <pc:docMk/>
          <pc:sldMk cId="1690226049" sldId="469"/>
        </pc:sldMkLst>
        <pc:picChg chg="mod">
          <ac:chgData name="Siniša Vuksan" userId="3af124f9-b8e7-46e3-9422-21ae1d17ac0b" providerId="ADAL" clId="{D6F7B15F-22FF-425B-B979-1D15F7CB28F4}" dt="2021-08-28T10:48:30.726" v="2124" actId="1076"/>
          <ac:picMkLst>
            <pc:docMk/>
            <pc:sldMk cId="1690226049" sldId="469"/>
            <ac:picMk id="2" creationId="{79AB126F-5218-4223-8FB3-6BD5D18FF2B3}"/>
          </ac:picMkLst>
        </pc:picChg>
        <pc:picChg chg="mod">
          <ac:chgData name="Siniša Vuksan" userId="3af124f9-b8e7-46e3-9422-21ae1d17ac0b" providerId="ADAL" clId="{D6F7B15F-22FF-425B-B979-1D15F7CB28F4}" dt="2021-08-28T10:48:30.054" v="2123" actId="1076"/>
          <ac:picMkLst>
            <pc:docMk/>
            <pc:sldMk cId="1690226049" sldId="469"/>
            <ac:picMk id="4" creationId="{1B2619D9-4F98-4A11-8FFE-57C7EB1F529A}"/>
          </ac:picMkLst>
        </pc:picChg>
      </pc:sldChg>
      <pc:sldChg chg="del">
        <pc:chgData name="Siniša Vuksan" userId="3af124f9-b8e7-46e3-9422-21ae1d17ac0b" providerId="ADAL" clId="{D6F7B15F-22FF-425B-B979-1D15F7CB28F4}" dt="2021-08-29T11:38:21.537" v="3711" actId="2696"/>
        <pc:sldMkLst>
          <pc:docMk/>
          <pc:sldMk cId="3223210246" sldId="472"/>
        </pc:sldMkLst>
      </pc:sldChg>
      <pc:sldChg chg="del">
        <pc:chgData name="Siniša Vuksan" userId="3af124f9-b8e7-46e3-9422-21ae1d17ac0b" providerId="ADAL" clId="{D6F7B15F-22FF-425B-B979-1D15F7CB28F4}" dt="2021-08-29T11:38:21.964" v="3712" actId="2696"/>
        <pc:sldMkLst>
          <pc:docMk/>
          <pc:sldMk cId="60920962" sldId="473"/>
        </pc:sldMkLst>
      </pc:sldChg>
      <pc:sldChg chg="addSp modSp ord modAnim">
        <pc:chgData name="Siniša Vuksan" userId="3af124f9-b8e7-46e3-9422-21ae1d17ac0b" providerId="ADAL" clId="{D6F7B15F-22FF-425B-B979-1D15F7CB28F4}" dt="2021-08-28T10:58:26.901" v="2458"/>
        <pc:sldMkLst>
          <pc:docMk/>
          <pc:sldMk cId="2690372579" sldId="474"/>
        </pc:sldMkLst>
        <pc:spChg chg="mod">
          <ac:chgData name="Siniša Vuksan" userId="3af124f9-b8e7-46e3-9422-21ae1d17ac0b" providerId="ADAL" clId="{D6F7B15F-22FF-425B-B979-1D15F7CB28F4}" dt="2021-08-28T10:55:18.254" v="2380" actId="1036"/>
          <ac:spMkLst>
            <pc:docMk/>
            <pc:sldMk cId="2690372579" sldId="474"/>
            <ac:spMk id="6" creationId="{010AB125-9086-4261-98B4-FC5A0801347C}"/>
          </ac:spMkLst>
        </pc:spChg>
        <pc:spChg chg="mod">
          <ac:chgData name="Siniša Vuksan" userId="3af124f9-b8e7-46e3-9422-21ae1d17ac0b" providerId="ADAL" clId="{D6F7B15F-22FF-425B-B979-1D15F7CB28F4}" dt="2021-08-28T10:49:59.062" v="2130" actId="1076"/>
          <ac:spMkLst>
            <pc:docMk/>
            <pc:sldMk cId="2690372579" sldId="474"/>
            <ac:spMk id="7" creationId="{0256D9EB-C20B-45FA-9F3D-124012366C9E}"/>
          </ac:spMkLst>
        </pc:spChg>
        <pc:spChg chg="add mod">
          <ac:chgData name="Siniša Vuksan" userId="3af124f9-b8e7-46e3-9422-21ae1d17ac0b" providerId="ADAL" clId="{D6F7B15F-22FF-425B-B979-1D15F7CB28F4}" dt="2021-08-28T10:55:12.784" v="2355" actId="1035"/>
          <ac:spMkLst>
            <pc:docMk/>
            <pc:sldMk cId="2690372579" sldId="474"/>
            <ac:spMk id="8" creationId="{BFDC20B5-2A68-49A0-AAEC-9204A3300DEC}"/>
          </ac:spMkLst>
        </pc:spChg>
        <pc:spChg chg="add mod">
          <ac:chgData name="Siniša Vuksan" userId="3af124f9-b8e7-46e3-9422-21ae1d17ac0b" providerId="ADAL" clId="{D6F7B15F-22FF-425B-B979-1D15F7CB28F4}" dt="2021-08-28T10:55:12.784" v="2355" actId="1035"/>
          <ac:spMkLst>
            <pc:docMk/>
            <pc:sldMk cId="2690372579" sldId="474"/>
            <ac:spMk id="9" creationId="{B6F271AD-8588-4092-AB45-666412DA3574}"/>
          </ac:spMkLst>
        </pc:spChg>
        <pc:spChg chg="add mod">
          <ac:chgData name="Siniša Vuksan" userId="3af124f9-b8e7-46e3-9422-21ae1d17ac0b" providerId="ADAL" clId="{D6F7B15F-22FF-425B-B979-1D15F7CB28F4}" dt="2021-08-28T10:55:12.784" v="2355" actId="1035"/>
          <ac:spMkLst>
            <pc:docMk/>
            <pc:sldMk cId="2690372579" sldId="474"/>
            <ac:spMk id="10" creationId="{FE092354-24EF-4F73-AA97-B230650C75BD}"/>
          </ac:spMkLst>
        </pc:spChg>
        <pc:spChg chg="add mod">
          <ac:chgData name="Siniša Vuksan" userId="3af124f9-b8e7-46e3-9422-21ae1d17ac0b" providerId="ADAL" clId="{D6F7B15F-22FF-425B-B979-1D15F7CB28F4}" dt="2021-08-28T10:55:12.784" v="2355" actId="1035"/>
          <ac:spMkLst>
            <pc:docMk/>
            <pc:sldMk cId="2690372579" sldId="474"/>
            <ac:spMk id="11" creationId="{5DBFB585-53C4-457F-8B02-73989C3A4C52}"/>
          </ac:spMkLst>
        </pc:spChg>
        <pc:spChg chg="add mod">
          <ac:chgData name="Siniša Vuksan" userId="3af124f9-b8e7-46e3-9422-21ae1d17ac0b" providerId="ADAL" clId="{D6F7B15F-22FF-425B-B979-1D15F7CB28F4}" dt="2021-08-28T10:55:12.784" v="2355" actId="1035"/>
          <ac:spMkLst>
            <pc:docMk/>
            <pc:sldMk cId="2690372579" sldId="474"/>
            <ac:spMk id="12" creationId="{0C39A72E-CFF3-48B8-89D0-819131831B47}"/>
          </ac:spMkLst>
        </pc:spChg>
        <pc:spChg chg="add mod">
          <ac:chgData name="Siniša Vuksan" userId="3af124f9-b8e7-46e3-9422-21ae1d17ac0b" providerId="ADAL" clId="{D6F7B15F-22FF-425B-B979-1D15F7CB28F4}" dt="2021-08-28T10:55:12.784" v="2355" actId="1035"/>
          <ac:spMkLst>
            <pc:docMk/>
            <pc:sldMk cId="2690372579" sldId="474"/>
            <ac:spMk id="13" creationId="{7ABB5406-B1B1-466E-8077-A7B9BBA8FF6C}"/>
          </ac:spMkLst>
        </pc:spChg>
        <pc:spChg chg="add mod">
          <ac:chgData name="Siniša Vuksan" userId="3af124f9-b8e7-46e3-9422-21ae1d17ac0b" providerId="ADAL" clId="{D6F7B15F-22FF-425B-B979-1D15F7CB28F4}" dt="2021-08-28T10:57:08.145" v="2445" actId="20577"/>
          <ac:spMkLst>
            <pc:docMk/>
            <pc:sldMk cId="2690372579" sldId="474"/>
            <ac:spMk id="14" creationId="{42FCE229-8671-47C7-9826-50D294865FC1}"/>
          </ac:spMkLst>
        </pc:spChg>
        <pc:picChg chg="mod">
          <ac:chgData name="Siniša Vuksan" userId="3af124f9-b8e7-46e3-9422-21ae1d17ac0b" providerId="ADAL" clId="{D6F7B15F-22FF-425B-B979-1D15F7CB28F4}" dt="2021-08-28T10:55:12.784" v="2355" actId="1035"/>
          <ac:picMkLst>
            <pc:docMk/>
            <pc:sldMk cId="2690372579" sldId="474"/>
            <ac:picMk id="2" creationId="{79AB126F-5218-4223-8FB3-6BD5D18FF2B3}"/>
          </ac:picMkLst>
        </pc:picChg>
        <pc:picChg chg="mod">
          <ac:chgData name="Siniša Vuksan" userId="3af124f9-b8e7-46e3-9422-21ae1d17ac0b" providerId="ADAL" clId="{D6F7B15F-22FF-425B-B979-1D15F7CB28F4}" dt="2021-08-28T10:49:41.973" v="2129" actId="1076"/>
          <ac:picMkLst>
            <pc:docMk/>
            <pc:sldMk cId="2690372579" sldId="474"/>
            <ac:picMk id="4" creationId="{1B2619D9-4F98-4A11-8FFE-57C7EB1F529A}"/>
          </ac:picMkLst>
        </pc:picChg>
      </pc:sldChg>
      <pc:sldChg chg="del">
        <pc:chgData name="Siniša Vuksan" userId="3af124f9-b8e7-46e3-9422-21ae1d17ac0b" providerId="ADAL" clId="{D6F7B15F-22FF-425B-B979-1D15F7CB28F4}" dt="2021-08-29T11:38:22.457" v="3713" actId="2696"/>
        <pc:sldMkLst>
          <pc:docMk/>
          <pc:sldMk cId="2442164523" sldId="475"/>
        </pc:sldMkLst>
      </pc:sldChg>
      <pc:sldChg chg="del">
        <pc:chgData name="Siniša Vuksan" userId="3af124f9-b8e7-46e3-9422-21ae1d17ac0b" providerId="ADAL" clId="{D6F7B15F-22FF-425B-B979-1D15F7CB28F4}" dt="2021-08-29T11:38:22.964" v="3714" actId="2696"/>
        <pc:sldMkLst>
          <pc:docMk/>
          <pc:sldMk cId="2158183726" sldId="476"/>
        </pc:sldMkLst>
      </pc:sldChg>
      <pc:sldChg chg="modSp add">
        <pc:chgData name="Siniša Vuksan" userId="3af124f9-b8e7-46e3-9422-21ae1d17ac0b" providerId="ADAL" clId="{D6F7B15F-22FF-425B-B979-1D15F7CB28F4}" dt="2021-08-28T10:07:32.486" v="799" actId="20577"/>
        <pc:sldMkLst>
          <pc:docMk/>
          <pc:sldMk cId="2412345512" sldId="477"/>
        </pc:sldMkLst>
        <pc:spChg chg="mod">
          <ac:chgData name="Siniša Vuksan" userId="3af124f9-b8e7-46e3-9422-21ae1d17ac0b" providerId="ADAL" clId="{D6F7B15F-22FF-425B-B979-1D15F7CB28F4}" dt="2021-08-28T10:07:32.486" v="799" actId="20577"/>
          <ac:spMkLst>
            <pc:docMk/>
            <pc:sldMk cId="2412345512" sldId="477"/>
            <ac:spMk id="6" creationId="{FFE14C9D-F79A-42C0-87D5-7951E53F2573}"/>
          </ac:spMkLst>
        </pc:spChg>
        <pc:picChg chg="mod">
          <ac:chgData name="Siniša Vuksan" userId="3af124f9-b8e7-46e3-9422-21ae1d17ac0b" providerId="ADAL" clId="{D6F7B15F-22FF-425B-B979-1D15F7CB28F4}" dt="2021-08-28T10:06:04.731" v="705" actId="1076"/>
          <ac:picMkLst>
            <pc:docMk/>
            <pc:sldMk cId="2412345512" sldId="477"/>
            <ac:picMk id="4" creationId="{1B2619D9-4F98-4A11-8FFE-57C7EB1F529A}"/>
          </ac:picMkLst>
        </pc:picChg>
        <pc:picChg chg="mod">
          <ac:chgData name="Siniša Vuksan" userId="3af124f9-b8e7-46e3-9422-21ae1d17ac0b" providerId="ADAL" clId="{D6F7B15F-22FF-425B-B979-1D15F7CB28F4}" dt="2021-08-28T10:06:03.004" v="704" actId="1076"/>
          <ac:picMkLst>
            <pc:docMk/>
            <pc:sldMk cId="2412345512" sldId="477"/>
            <ac:picMk id="7" creationId="{40106C37-8279-4C0B-A4A6-4051FF501A0A}"/>
          </ac:picMkLst>
        </pc:picChg>
      </pc:sldChg>
      <pc:sldChg chg="delSp new add del">
        <pc:chgData name="Siniša Vuksan" userId="3af124f9-b8e7-46e3-9422-21ae1d17ac0b" providerId="ADAL" clId="{D6F7B15F-22FF-425B-B979-1D15F7CB28F4}" dt="2021-08-29T11:40:46.508" v="3766" actId="2696"/>
        <pc:sldMkLst>
          <pc:docMk/>
          <pc:sldMk cId="4101127960" sldId="478"/>
        </pc:sldMkLst>
        <pc:spChg chg="del">
          <ac:chgData name="Siniša Vuksan" userId="3af124f9-b8e7-46e3-9422-21ae1d17ac0b" providerId="ADAL" clId="{D6F7B15F-22FF-425B-B979-1D15F7CB28F4}" dt="2021-08-28T10:14:55.034" v="1250" actId="478"/>
          <ac:spMkLst>
            <pc:docMk/>
            <pc:sldMk cId="4101127960" sldId="478"/>
            <ac:spMk id="2" creationId="{BB4BB9BF-8CEF-4BB5-9DB8-88A61E701039}"/>
          </ac:spMkLst>
        </pc:spChg>
        <pc:spChg chg="del">
          <ac:chgData name="Siniša Vuksan" userId="3af124f9-b8e7-46e3-9422-21ae1d17ac0b" providerId="ADAL" clId="{D6F7B15F-22FF-425B-B979-1D15F7CB28F4}" dt="2021-08-28T10:14:56.205" v="1251" actId="478"/>
          <ac:spMkLst>
            <pc:docMk/>
            <pc:sldMk cId="4101127960" sldId="478"/>
            <ac:spMk id="3" creationId="{D771861E-E430-4E3D-BBFF-D93BA89C5B1D}"/>
          </ac:spMkLst>
        </pc:spChg>
      </pc:sldChg>
      <pc:sldChg chg="addSp delSp modSp add delAnim modAnim">
        <pc:chgData name="Siniša Vuksan" userId="3af124f9-b8e7-46e3-9422-21ae1d17ac0b" providerId="ADAL" clId="{D6F7B15F-22FF-425B-B979-1D15F7CB28F4}" dt="2021-08-28T11:00:22.283" v="2461"/>
        <pc:sldMkLst>
          <pc:docMk/>
          <pc:sldMk cId="2133246485" sldId="479"/>
        </pc:sldMkLst>
        <pc:spChg chg="add mod">
          <ac:chgData name="Siniša Vuksan" userId="3af124f9-b8e7-46e3-9422-21ae1d17ac0b" providerId="ADAL" clId="{D6F7B15F-22FF-425B-B979-1D15F7CB28F4}" dt="2021-08-28T10:42:13.615" v="1928" actId="20577"/>
          <ac:spMkLst>
            <pc:docMk/>
            <pc:sldMk cId="2133246485" sldId="479"/>
            <ac:spMk id="5" creationId="{48501A86-9DDC-4650-82C4-6FCEE85579FF}"/>
          </ac:spMkLst>
        </pc:spChg>
        <pc:spChg chg="del">
          <ac:chgData name="Siniša Vuksan" userId="3af124f9-b8e7-46e3-9422-21ae1d17ac0b" providerId="ADAL" clId="{D6F7B15F-22FF-425B-B979-1D15F7CB28F4}" dt="2021-08-28T10:41:32.511" v="1921" actId="478"/>
          <ac:spMkLst>
            <pc:docMk/>
            <pc:sldMk cId="2133246485" sldId="479"/>
            <ac:spMk id="6" creationId="{010AB125-9086-4261-98B4-FC5A0801347C}"/>
          </ac:spMkLst>
        </pc:spChg>
        <pc:spChg chg="add mod">
          <ac:chgData name="Siniša Vuksan" userId="3af124f9-b8e7-46e3-9422-21ae1d17ac0b" providerId="ADAL" clId="{D6F7B15F-22FF-425B-B979-1D15F7CB28F4}" dt="2021-08-28T10:46:31.439" v="2118" actId="20577"/>
          <ac:spMkLst>
            <pc:docMk/>
            <pc:sldMk cId="2133246485" sldId="479"/>
            <ac:spMk id="7" creationId="{34A8C4D0-3BFD-44D0-8AB7-8B834FFF51D9}"/>
          </ac:spMkLst>
        </pc:spChg>
        <pc:picChg chg="mod">
          <ac:chgData name="Siniša Vuksan" userId="3af124f9-b8e7-46e3-9422-21ae1d17ac0b" providerId="ADAL" clId="{D6F7B15F-22FF-425B-B979-1D15F7CB28F4}" dt="2021-08-28T10:41:37.669" v="1923" actId="1076"/>
          <ac:picMkLst>
            <pc:docMk/>
            <pc:sldMk cId="2133246485" sldId="479"/>
            <ac:picMk id="2" creationId="{B69E1C10-ACFD-49C4-B019-6B92ED78F85E}"/>
          </ac:picMkLst>
        </pc:picChg>
      </pc:sldChg>
      <pc:sldChg chg="addSp modSp add ord modAnim">
        <pc:chgData name="Siniša Vuksan" userId="3af124f9-b8e7-46e3-9422-21ae1d17ac0b" providerId="ADAL" clId="{D6F7B15F-22FF-425B-B979-1D15F7CB28F4}" dt="2021-08-28T11:23:17.675" v="2637"/>
        <pc:sldMkLst>
          <pc:docMk/>
          <pc:sldMk cId="3369174572" sldId="480"/>
        </pc:sldMkLst>
        <pc:spChg chg="add mod">
          <ac:chgData name="Siniša Vuksan" userId="3af124f9-b8e7-46e3-9422-21ae1d17ac0b" providerId="ADAL" clId="{D6F7B15F-22FF-425B-B979-1D15F7CB28F4}" dt="2021-08-28T11:18:57.300" v="2586" actId="1076"/>
          <ac:spMkLst>
            <pc:docMk/>
            <pc:sldMk cId="3369174572" sldId="480"/>
            <ac:spMk id="5" creationId="{6E26B22B-DE20-4783-810C-B9CB9DD86BF4}"/>
          </ac:spMkLst>
        </pc:spChg>
        <pc:spChg chg="mod">
          <ac:chgData name="Siniša Vuksan" userId="3af124f9-b8e7-46e3-9422-21ae1d17ac0b" providerId="ADAL" clId="{D6F7B15F-22FF-425B-B979-1D15F7CB28F4}" dt="2021-08-28T11:17:43.310" v="2581" actId="1036"/>
          <ac:spMkLst>
            <pc:docMk/>
            <pc:sldMk cId="3369174572" sldId="480"/>
            <ac:spMk id="6" creationId="{010AB125-9086-4261-98B4-FC5A0801347C}"/>
          </ac:spMkLst>
        </pc:spChg>
        <pc:spChg chg="add mod">
          <ac:chgData name="Siniša Vuksan" userId="3af124f9-b8e7-46e3-9422-21ae1d17ac0b" providerId="ADAL" clId="{D6F7B15F-22FF-425B-B979-1D15F7CB28F4}" dt="2021-08-28T11:19:05.926" v="2593" actId="1038"/>
          <ac:spMkLst>
            <pc:docMk/>
            <pc:sldMk cId="3369174572" sldId="480"/>
            <ac:spMk id="7" creationId="{1C9805D2-2FC5-4002-8F02-203410C1A4E8}"/>
          </ac:spMkLst>
        </pc:spChg>
        <pc:spChg chg="add mod">
          <ac:chgData name="Siniša Vuksan" userId="3af124f9-b8e7-46e3-9422-21ae1d17ac0b" providerId="ADAL" clId="{D6F7B15F-22FF-425B-B979-1D15F7CB28F4}" dt="2021-08-28T11:19:23.763" v="2595" actId="1076"/>
          <ac:spMkLst>
            <pc:docMk/>
            <pc:sldMk cId="3369174572" sldId="480"/>
            <ac:spMk id="8" creationId="{7DED3329-DFC2-4177-B477-878A36737DF2}"/>
          </ac:spMkLst>
        </pc:spChg>
        <pc:spChg chg="add mod">
          <ac:chgData name="Siniša Vuksan" userId="3af124f9-b8e7-46e3-9422-21ae1d17ac0b" providerId="ADAL" clId="{D6F7B15F-22FF-425B-B979-1D15F7CB28F4}" dt="2021-08-28T11:20:01.311" v="2597" actId="1076"/>
          <ac:spMkLst>
            <pc:docMk/>
            <pc:sldMk cId="3369174572" sldId="480"/>
            <ac:spMk id="9" creationId="{C0B6E41D-3039-4744-ACA5-F77F8BB4A2A5}"/>
          </ac:spMkLst>
        </pc:spChg>
        <pc:spChg chg="add mod">
          <ac:chgData name="Siniša Vuksan" userId="3af124f9-b8e7-46e3-9422-21ae1d17ac0b" providerId="ADAL" clId="{D6F7B15F-22FF-425B-B979-1D15F7CB28F4}" dt="2021-08-28T11:20:23.179" v="2601" actId="1035"/>
          <ac:spMkLst>
            <pc:docMk/>
            <pc:sldMk cId="3369174572" sldId="480"/>
            <ac:spMk id="10" creationId="{D5F54A0E-6844-4AE9-813A-16AB1C9B1F81}"/>
          </ac:spMkLst>
        </pc:spChg>
        <pc:spChg chg="add mod">
          <ac:chgData name="Siniša Vuksan" userId="3af124f9-b8e7-46e3-9422-21ae1d17ac0b" providerId="ADAL" clId="{D6F7B15F-22FF-425B-B979-1D15F7CB28F4}" dt="2021-08-28T11:20:41.672" v="2604" actId="1076"/>
          <ac:spMkLst>
            <pc:docMk/>
            <pc:sldMk cId="3369174572" sldId="480"/>
            <ac:spMk id="11" creationId="{0975F688-F821-496C-ADD8-3980D6BB561A}"/>
          </ac:spMkLst>
        </pc:spChg>
        <pc:spChg chg="add mod">
          <ac:chgData name="Siniša Vuksan" userId="3af124f9-b8e7-46e3-9422-21ae1d17ac0b" providerId="ADAL" clId="{D6F7B15F-22FF-425B-B979-1D15F7CB28F4}" dt="2021-08-28T11:21:02.462" v="2609" actId="1037"/>
          <ac:spMkLst>
            <pc:docMk/>
            <pc:sldMk cId="3369174572" sldId="480"/>
            <ac:spMk id="12" creationId="{50CECDF2-444F-4524-ACE0-2C773FE97CD5}"/>
          </ac:spMkLst>
        </pc:spChg>
        <pc:spChg chg="add mod">
          <ac:chgData name="Siniša Vuksan" userId="3af124f9-b8e7-46e3-9422-21ae1d17ac0b" providerId="ADAL" clId="{D6F7B15F-22FF-425B-B979-1D15F7CB28F4}" dt="2021-08-28T11:21:21.351" v="2613" actId="1037"/>
          <ac:spMkLst>
            <pc:docMk/>
            <pc:sldMk cId="3369174572" sldId="480"/>
            <ac:spMk id="13" creationId="{ECCEAD23-D97D-4FFC-8D50-D45EB2F13AF6}"/>
          </ac:spMkLst>
        </pc:spChg>
        <pc:spChg chg="add mod">
          <ac:chgData name="Siniša Vuksan" userId="3af124f9-b8e7-46e3-9422-21ae1d17ac0b" providerId="ADAL" clId="{D6F7B15F-22FF-425B-B979-1D15F7CB28F4}" dt="2021-08-28T11:21:33.030" v="2616" actId="1035"/>
          <ac:spMkLst>
            <pc:docMk/>
            <pc:sldMk cId="3369174572" sldId="480"/>
            <ac:spMk id="14" creationId="{0AA8DA77-CF78-48E3-BA14-30737B221A60}"/>
          </ac:spMkLst>
        </pc:spChg>
        <pc:spChg chg="add mod">
          <ac:chgData name="Siniša Vuksan" userId="3af124f9-b8e7-46e3-9422-21ae1d17ac0b" providerId="ADAL" clId="{D6F7B15F-22FF-425B-B979-1D15F7CB28F4}" dt="2021-08-28T11:22:05.287" v="2619" actId="1076"/>
          <ac:spMkLst>
            <pc:docMk/>
            <pc:sldMk cId="3369174572" sldId="480"/>
            <ac:spMk id="15" creationId="{76E967B2-B287-4AC0-B1EC-597E191FFB56}"/>
          </ac:spMkLst>
        </pc:spChg>
        <pc:spChg chg="add mod">
          <ac:chgData name="Siniša Vuksan" userId="3af124f9-b8e7-46e3-9422-21ae1d17ac0b" providerId="ADAL" clId="{D6F7B15F-22FF-425B-B979-1D15F7CB28F4}" dt="2021-08-28T11:22:23.970" v="2626" actId="1038"/>
          <ac:spMkLst>
            <pc:docMk/>
            <pc:sldMk cId="3369174572" sldId="480"/>
            <ac:spMk id="16" creationId="{0110FE72-70B5-4B87-863B-58791E55D4F0}"/>
          </ac:spMkLst>
        </pc:spChg>
        <pc:spChg chg="add mod">
          <ac:chgData name="Siniša Vuksan" userId="3af124f9-b8e7-46e3-9422-21ae1d17ac0b" providerId="ADAL" clId="{D6F7B15F-22FF-425B-B979-1D15F7CB28F4}" dt="2021-08-28T11:22:33.619" v="2628" actId="1076"/>
          <ac:spMkLst>
            <pc:docMk/>
            <pc:sldMk cId="3369174572" sldId="480"/>
            <ac:spMk id="17" creationId="{63688D89-0D48-4A7D-BD38-F73BF3962097}"/>
          </ac:spMkLst>
        </pc:spChg>
        <pc:spChg chg="add mod">
          <ac:chgData name="Siniša Vuksan" userId="3af124f9-b8e7-46e3-9422-21ae1d17ac0b" providerId="ADAL" clId="{D6F7B15F-22FF-425B-B979-1D15F7CB28F4}" dt="2021-08-28T11:22:46.177" v="2630" actId="1076"/>
          <ac:spMkLst>
            <pc:docMk/>
            <pc:sldMk cId="3369174572" sldId="480"/>
            <ac:spMk id="18" creationId="{0BB07C8A-0A76-4356-B6D3-BC64D787C5FB}"/>
          </ac:spMkLst>
        </pc:spChg>
        <pc:spChg chg="add mod">
          <ac:chgData name="Siniša Vuksan" userId="3af124f9-b8e7-46e3-9422-21ae1d17ac0b" providerId="ADAL" clId="{D6F7B15F-22FF-425B-B979-1D15F7CB28F4}" dt="2021-08-28T11:22:52.031" v="2632" actId="1076"/>
          <ac:spMkLst>
            <pc:docMk/>
            <pc:sldMk cId="3369174572" sldId="480"/>
            <ac:spMk id="19" creationId="{310A53A4-0DAB-4692-88AA-E4A55C52DE99}"/>
          </ac:spMkLst>
        </pc:spChg>
        <pc:spChg chg="add mod">
          <ac:chgData name="Siniša Vuksan" userId="3af124f9-b8e7-46e3-9422-21ae1d17ac0b" providerId="ADAL" clId="{D6F7B15F-22FF-425B-B979-1D15F7CB28F4}" dt="2021-08-28T11:23:03.901" v="2634" actId="1076"/>
          <ac:spMkLst>
            <pc:docMk/>
            <pc:sldMk cId="3369174572" sldId="480"/>
            <ac:spMk id="20" creationId="{B0E3FA8E-9597-4027-A3DB-2FE0D9F778C1}"/>
          </ac:spMkLst>
        </pc:spChg>
        <pc:spChg chg="add mod">
          <ac:chgData name="Siniša Vuksan" userId="3af124f9-b8e7-46e3-9422-21ae1d17ac0b" providerId="ADAL" clId="{D6F7B15F-22FF-425B-B979-1D15F7CB28F4}" dt="2021-08-28T11:23:12.437" v="2636" actId="1076"/>
          <ac:spMkLst>
            <pc:docMk/>
            <pc:sldMk cId="3369174572" sldId="480"/>
            <ac:spMk id="21" creationId="{03F100BC-91E6-45C7-9D2B-6A70F7901022}"/>
          </ac:spMkLst>
        </pc:spChg>
        <pc:picChg chg="mod">
          <ac:chgData name="Siniša Vuksan" userId="3af124f9-b8e7-46e3-9422-21ae1d17ac0b" providerId="ADAL" clId="{D6F7B15F-22FF-425B-B979-1D15F7CB28F4}" dt="2021-08-28T11:09:13.408" v="2466" actId="1076"/>
          <ac:picMkLst>
            <pc:docMk/>
            <pc:sldMk cId="3369174572" sldId="480"/>
            <ac:picMk id="2" creationId="{B69E1C10-ACFD-49C4-B019-6B92ED78F85E}"/>
          </ac:picMkLst>
        </pc:picChg>
        <pc:picChg chg="mod">
          <ac:chgData name="Siniša Vuksan" userId="3af124f9-b8e7-46e3-9422-21ae1d17ac0b" providerId="ADAL" clId="{D6F7B15F-22FF-425B-B979-1D15F7CB28F4}" dt="2021-08-28T11:08:41.187" v="2464" actId="14826"/>
          <ac:picMkLst>
            <pc:docMk/>
            <pc:sldMk cId="3369174572" sldId="480"/>
            <ac:picMk id="4" creationId="{1B2619D9-4F98-4A11-8FFE-57C7EB1F529A}"/>
          </ac:picMkLst>
        </pc:picChg>
      </pc:sldChg>
      <pc:sldChg chg="addSp modSp add modAnim">
        <pc:chgData name="Siniša Vuksan" userId="3af124f9-b8e7-46e3-9422-21ae1d17ac0b" providerId="ADAL" clId="{D6F7B15F-22FF-425B-B979-1D15F7CB28F4}" dt="2021-08-28T11:27:08.096" v="2660" actId="14100"/>
        <pc:sldMkLst>
          <pc:docMk/>
          <pc:sldMk cId="483684067" sldId="481"/>
        </pc:sldMkLst>
        <pc:spChg chg="mod">
          <ac:chgData name="Siniša Vuksan" userId="3af124f9-b8e7-46e3-9422-21ae1d17ac0b" providerId="ADAL" clId="{D6F7B15F-22FF-425B-B979-1D15F7CB28F4}" dt="2021-08-28T11:27:08.096" v="2660" actId="14100"/>
          <ac:spMkLst>
            <pc:docMk/>
            <pc:sldMk cId="483684067" sldId="481"/>
            <ac:spMk id="6" creationId="{010AB125-9086-4261-98B4-FC5A0801347C}"/>
          </ac:spMkLst>
        </pc:spChg>
        <pc:picChg chg="add mod">
          <ac:chgData name="Siniša Vuksan" userId="3af124f9-b8e7-46e3-9422-21ae1d17ac0b" providerId="ADAL" clId="{D6F7B15F-22FF-425B-B979-1D15F7CB28F4}" dt="2021-08-28T11:27:04.655" v="2659" actId="1076"/>
          <ac:picMkLst>
            <pc:docMk/>
            <pc:sldMk cId="483684067" sldId="481"/>
            <ac:picMk id="22" creationId="{A31F3CB6-BC37-4AC1-833D-2174819F32AA}"/>
          </ac:picMkLst>
        </pc:picChg>
      </pc:sldChg>
      <pc:sldChg chg="addSp delSp modSp add addAnim delAnim modAnim">
        <pc:chgData name="Siniša Vuksan" userId="3af124f9-b8e7-46e3-9422-21ae1d17ac0b" providerId="ADAL" clId="{D6F7B15F-22FF-425B-B979-1D15F7CB28F4}" dt="2021-08-29T10:09:32.220" v="2863"/>
        <pc:sldMkLst>
          <pc:docMk/>
          <pc:sldMk cId="3705024483" sldId="482"/>
        </pc:sldMkLst>
        <pc:spChg chg="add del mod">
          <ac:chgData name="Siniša Vuksan" userId="3af124f9-b8e7-46e3-9422-21ae1d17ac0b" providerId="ADAL" clId="{D6F7B15F-22FF-425B-B979-1D15F7CB28F4}" dt="2021-08-29T10:08:36.920" v="2854" actId="14100"/>
          <ac:spMkLst>
            <pc:docMk/>
            <pc:sldMk cId="3705024483" sldId="482"/>
            <ac:spMk id="6" creationId="{010AB125-9086-4261-98B4-FC5A0801347C}"/>
          </ac:spMkLst>
        </pc:spChg>
        <pc:spChg chg="mod">
          <ac:chgData name="Siniša Vuksan" userId="3af124f9-b8e7-46e3-9422-21ae1d17ac0b" providerId="ADAL" clId="{D6F7B15F-22FF-425B-B979-1D15F7CB28F4}" dt="2021-08-29T09:51:11.907" v="2662" actId="20577"/>
          <ac:spMkLst>
            <pc:docMk/>
            <pc:sldMk cId="3705024483" sldId="482"/>
            <ac:spMk id="7" creationId="{0256D9EB-C20B-45FA-9F3D-124012366C9E}"/>
          </ac:spMkLst>
        </pc:spChg>
        <pc:spChg chg="mod">
          <ac:chgData name="Siniša Vuksan" userId="3af124f9-b8e7-46e3-9422-21ae1d17ac0b" providerId="ADAL" clId="{D6F7B15F-22FF-425B-B979-1D15F7CB28F4}" dt="2021-08-29T10:07:14.979" v="2845" actId="20577"/>
          <ac:spMkLst>
            <pc:docMk/>
            <pc:sldMk cId="3705024483" sldId="482"/>
            <ac:spMk id="8" creationId="{A9140E20-399B-44D7-A17A-5ED03BB41DC0}"/>
          </ac:spMkLst>
        </pc:spChg>
        <pc:picChg chg="mod">
          <ac:chgData name="Siniša Vuksan" userId="3af124f9-b8e7-46e3-9422-21ae1d17ac0b" providerId="ADAL" clId="{D6F7B15F-22FF-425B-B979-1D15F7CB28F4}" dt="2021-08-29T09:52:24.395" v="2670" actId="1076"/>
          <ac:picMkLst>
            <pc:docMk/>
            <pc:sldMk cId="3705024483" sldId="482"/>
            <ac:picMk id="2" creationId="{79AB126F-5218-4223-8FB3-6BD5D18FF2B3}"/>
          </ac:picMkLst>
        </pc:picChg>
        <pc:picChg chg="add mod">
          <ac:chgData name="Siniša Vuksan" userId="3af124f9-b8e7-46e3-9422-21ae1d17ac0b" providerId="ADAL" clId="{D6F7B15F-22FF-425B-B979-1D15F7CB28F4}" dt="2021-08-29T09:58:41.915" v="2822" actId="1076"/>
          <ac:picMkLst>
            <pc:docMk/>
            <pc:sldMk cId="3705024483" sldId="482"/>
            <ac:picMk id="3" creationId="{F8F1E707-3913-4E4B-8CED-767DC36B06FB}"/>
          </ac:picMkLst>
        </pc:picChg>
        <pc:picChg chg="mod">
          <ac:chgData name="Siniša Vuksan" userId="3af124f9-b8e7-46e3-9422-21ae1d17ac0b" providerId="ADAL" clId="{D6F7B15F-22FF-425B-B979-1D15F7CB28F4}" dt="2021-08-29T09:51:44.911" v="2667" actId="14826"/>
          <ac:picMkLst>
            <pc:docMk/>
            <pc:sldMk cId="3705024483" sldId="482"/>
            <ac:picMk id="4" creationId="{1B2619D9-4F98-4A11-8FFE-57C7EB1F529A}"/>
          </ac:picMkLst>
        </pc:picChg>
        <pc:picChg chg="add mod">
          <ac:chgData name="Siniša Vuksan" userId="3af124f9-b8e7-46e3-9422-21ae1d17ac0b" providerId="ADAL" clId="{D6F7B15F-22FF-425B-B979-1D15F7CB28F4}" dt="2021-08-29T10:07:27.736" v="2847" actId="1076"/>
          <ac:picMkLst>
            <pc:docMk/>
            <pc:sldMk cId="3705024483" sldId="482"/>
            <ac:picMk id="5" creationId="{EA1413FC-518C-4F82-B8BF-1CFB6E7E4D45}"/>
          </ac:picMkLst>
        </pc:picChg>
        <pc:picChg chg="mod">
          <ac:chgData name="Siniša Vuksan" userId="3af124f9-b8e7-46e3-9422-21ae1d17ac0b" providerId="ADAL" clId="{D6F7B15F-22FF-425B-B979-1D15F7CB28F4}" dt="2021-08-29T09:52:52.684" v="2672" actId="1076"/>
          <ac:picMkLst>
            <pc:docMk/>
            <pc:sldMk cId="3705024483" sldId="482"/>
            <ac:picMk id="9" creationId="{AADD66E0-6FBF-4BC7-9ED8-276C2D6AA6C0}"/>
          </ac:picMkLst>
        </pc:picChg>
        <pc:picChg chg="add mod">
          <ac:chgData name="Siniša Vuksan" userId="3af124f9-b8e7-46e3-9422-21ae1d17ac0b" providerId="ADAL" clId="{D6F7B15F-22FF-425B-B979-1D15F7CB28F4}" dt="2021-08-29T10:05:55.046" v="2828" actId="1035"/>
          <ac:picMkLst>
            <pc:docMk/>
            <pc:sldMk cId="3705024483" sldId="482"/>
            <ac:picMk id="10" creationId="{C39F4AF5-8633-4C06-8D94-9C559AD68BA1}"/>
          </ac:picMkLst>
        </pc:picChg>
        <pc:picChg chg="add mod">
          <ac:chgData name="Siniša Vuksan" userId="3af124f9-b8e7-46e3-9422-21ae1d17ac0b" providerId="ADAL" clId="{D6F7B15F-22FF-425B-B979-1D15F7CB28F4}" dt="2021-08-29T10:09:06.061" v="2859" actId="1076"/>
          <ac:picMkLst>
            <pc:docMk/>
            <pc:sldMk cId="3705024483" sldId="482"/>
            <ac:picMk id="13" creationId="{D94C745F-79C0-4BD3-BA8F-B818FD208CA6}"/>
          </ac:picMkLst>
        </pc:picChg>
        <pc:picChg chg="add del">
          <ac:chgData name="Siniša Vuksan" userId="3af124f9-b8e7-46e3-9422-21ae1d17ac0b" providerId="ADAL" clId="{D6F7B15F-22FF-425B-B979-1D15F7CB28F4}" dt="2021-08-29T10:08:07.904" v="2851"/>
          <ac:picMkLst>
            <pc:docMk/>
            <pc:sldMk cId="3705024483" sldId="482"/>
            <ac:picMk id="1026" creationId="{18EF51AA-7E7A-44E2-BC34-02FF8C56B1FC}"/>
          </ac:picMkLst>
        </pc:picChg>
        <pc:picChg chg="add mod">
          <ac:chgData name="Siniša Vuksan" userId="3af124f9-b8e7-46e3-9422-21ae1d17ac0b" providerId="ADAL" clId="{D6F7B15F-22FF-425B-B979-1D15F7CB28F4}" dt="2021-08-29T10:08:57.294" v="2857" actId="14100"/>
          <ac:picMkLst>
            <pc:docMk/>
            <pc:sldMk cId="3705024483" sldId="482"/>
            <ac:picMk id="1028" creationId="{03D3E046-267C-4D28-8EC2-503B07B0766A}"/>
          </ac:picMkLst>
        </pc:picChg>
      </pc:sldChg>
      <pc:sldChg chg="addSp modSp add ord modAnim">
        <pc:chgData name="Siniša Vuksan" userId="3af124f9-b8e7-46e3-9422-21ae1d17ac0b" providerId="ADAL" clId="{D6F7B15F-22FF-425B-B979-1D15F7CB28F4}" dt="2021-08-29T10:23:41.488" v="3209" actId="20577"/>
        <pc:sldMkLst>
          <pc:docMk/>
          <pc:sldMk cId="55773891" sldId="483"/>
        </pc:sldMkLst>
        <pc:spChg chg="mod">
          <ac:chgData name="Siniša Vuksan" userId="3af124f9-b8e7-46e3-9422-21ae1d17ac0b" providerId="ADAL" clId="{D6F7B15F-22FF-425B-B979-1D15F7CB28F4}" dt="2021-08-29T10:12:21.986" v="2932" actId="20577"/>
          <ac:spMkLst>
            <pc:docMk/>
            <pc:sldMk cId="55773891" sldId="483"/>
            <ac:spMk id="6" creationId="{010AB125-9086-4261-98B4-FC5A0801347C}"/>
          </ac:spMkLst>
        </pc:spChg>
        <pc:spChg chg="add mod">
          <ac:chgData name="Siniša Vuksan" userId="3af124f9-b8e7-46e3-9422-21ae1d17ac0b" providerId="ADAL" clId="{D6F7B15F-22FF-425B-B979-1D15F7CB28F4}" dt="2021-08-29T10:15:22.646" v="3013" actId="1035"/>
          <ac:spMkLst>
            <pc:docMk/>
            <pc:sldMk cId="55773891" sldId="483"/>
            <ac:spMk id="7" creationId="{51BC3278-68CA-463C-B18C-A0FBCCE5C833}"/>
          </ac:spMkLst>
        </pc:spChg>
        <pc:spChg chg="add mod">
          <ac:chgData name="Siniša Vuksan" userId="3af124f9-b8e7-46e3-9422-21ae1d17ac0b" providerId="ADAL" clId="{D6F7B15F-22FF-425B-B979-1D15F7CB28F4}" dt="2021-08-29T10:15:37.669" v="3024" actId="20577"/>
          <ac:spMkLst>
            <pc:docMk/>
            <pc:sldMk cId="55773891" sldId="483"/>
            <ac:spMk id="8" creationId="{48045FB9-74A0-4583-A8D3-A1AF3EC2914E}"/>
          </ac:spMkLst>
        </pc:spChg>
        <pc:spChg chg="add mod">
          <ac:chgData name="Siniša Vuksan" userId="3af124f9-b8e7-46e3-9422-21ae1d17ac0b" providerId="ADAL" clId="{D6F7B15F-22FF-425B-B979-1D15F7CB28F4}" dt="2021-08-29T10:15:56.922" v="3039" actId="20577"/>
          <ac:spMkLst>
            <pc:docMk/>
            <pc:sldMk cId="55773891" sldId="483"/>
            <ac:spMk id="9" creationId="{63370DA8-19BE-417A-8B13-CCA460DD2C54}"/>
          </ac:spMkLst>
        </pc:spChg>
        <pc:spChg chg="add mod">
          <ac:chgData name="Siniša Vuksan" userId="3af124f9-b8e7-46e3-9422-21ae1d17ac0b" providerId="ADAL" clId="{D6F7B15F-22FF-425B-B979-1D15F7CB28F4}" dt="2021-08-29T10:16:09.374" v="3049" actId="20577"/>
          <ac:spMkLst>
            <pc:docMk/>
            <pc:sldMk cId="55773891" sldId="483"/>
            <ac:spMk id="10" creationId="{8EAE75E8-3B1F-44F1-BF12-F04961FC4F8D}"/>
          </ac:spMkLst>
        </pc:spChg>
        <pc:spChg chg="add mod">
          <ac:chgData name="Siniša Vuksan" userId="3af124f9-b8e7-46e3-9422-21ae1d17ac0b" providerId="ADAL" clId="{D6F7B15F-22FF-425B-B979-1D15F7CB28F4}" dt="2021-08-29T10:23:41.488" v="3209" actId="20577"/>
          <ac:spMkLst>
            <pc:docMk/>
            <pc:sldMk cId="55773891" sldId="483"/>
            <ac:spMk id="11" creationId="{34F4E3A2-166F-4CE3-A473-15AB9BA592BF}"/>
          </ac:spMkLst>
        </pc:spChg>
        <pc:spChg chg="add mod">
          <ac:chgData name="Siniša Vuksan" userId="3af124f9-b8e7-46e3-9422-21ae1d17ac0b" providerId="ADAL" clId="{D6F7B15F-22FF-425B-B979-1D15F7CB28F4}" dt="2021-08-29T10:16:39.311" v="3073" actId="20577"/>
          <ac:spMkLst>
            <pc:docMk/>
            <pc:sldMk cId="55773891" sldId="483"/>
            <ac:spMk id="12" creationId="{3B13688B-80B1-4684-A482-00D006108459}"/>
          </ac:spMkLst>
        </pc:spChg>
        <pc:spChg chg="add mod">
          <ac:chgData name="Siniša Vuksan" userId="3af124f9-b8e7-46e3-9422-21ae1d17ac0b" providerId="ADAL" clId="{D6F7B15F-22FF-425B-B979-1D15F7CB28F4}" dt="2021-08-29T10:16:57.650" v="3081" actId="1036"/>
          <ac:spMkLst>
            <pc:docMk/>
            <pc:sldMk cId="55773891" sldId="483"/>
            <ac:spMk id="13" creationId="{28BEAFF6-E157-4AB3-AF30-1E7089BD099F}"/>
          </ac:spMkLst>
        </pc:spChg>
        <pc:spChg chg="add mod">
          <ac:chgData name="Siniša Vuksan" userId="3af124f9-b8e7-46e3-9422-21ae1d17ac0b" providerId="ADAL" clId="{D6F7B15F-22FF-425B-B979-1D15F7CB28F4}" dt="2021-08-29T10:17:12.530" v="3094" actId="1035"/>
          <ac:spMkLst>
            <pc:docMk/>
            <pc:sldMk cId="55773891" sldId="483"/>
            <ac:spMk id="14" creationId="{4D070F34-52CE-4ED1-A8A5-21D11A1182B0}"/>
          </ac:spMkLst>
        </pc:spChg>
        <pc:spChg chg="add mod">
          <ac:chgData name="Siniša Vuksan" userId="3af124f9-b8e7-46e3-9422-21ae1d17ac0b" providerId="ADAL" clId="{D6F7B15F-22FF-425B-B979-1D15F7CB28F4}" dt="2021-08-29T10:17:33.062" v="3109" actId="20577"/>
          <ac:spMkLst>
            <pc:docMk/>
            <pc:sldMk cId="55773891" sldId="483"/>
            <ac:spMk id="15" creationId="{AA10613C-A0D1-4E6C-8652-72B062F817E6}"/>
          </ac:spMkLst>
        </pc:spChg>
        <pc:spChg chg="add mod">
          <ac:chgData name="Siniša Vuksan" userId="3af124f9-b8e7-46e3-9422-21ae1d17ac0b" providerId="ADAL" clId="{D6F7B15F-22FF-425B-B979-1D15F7CB28F4}" dt="2021-08-29T10:22:45.793" v="3207" actId="14100"/>
          <ac:spMkLst>
            <pc:docMk/>
            <pc:sldMk cId="55773891" sldId="483"/>
            <ac:spMk id="16" creationId="{A6A10FFF-BAE4-4F3D-A9C6-5E9EE915C533}"/>
          </ac:spMkLst>
        </pc:spChg>
        <pc:picChg chg="mod">
          <ac:chgData name="Siniša Vuksan" userId="3af124f9-b8e7-46e3-9422-21ae1d17ac0b" providerId="ADAL" clId="{D6F7B15F-22FF-425B-B979-1D15F7CB28F4}" dt="2021-08-29T10:13:10.816" v="2954" actId="1076"/>
          <ac:picMkLst>
            <pc:docMk/>
            <pc:sldMk cId="55773891" sldId="483"/>
            <ac:picMk id="2" creationId="{B69E1C10-ACFD-49C4-B019-6B92ED78F85E}"/>
          </ac:picMkLst>
        </pc:picChg>
        <pc:picChg chg="add mod">
          <ac:chgData name="Siniša Vuksan" userId="3af124f9-b8e7-46e3-9422-21ae1d17ac0b" providerId="ADAL" clId="{D6F7B15F-22FF-425B-B979-1D15F7CB28F4}" dt="2021-08-29T10:12:32.608" v="2934" actId="1076"/>
          <ac:picMkLst>
            <pc:docMk/>
            <pc:sldMk cId="55773891" sldId="483"/>
            <ac:picMk id="3" creationId="{40FBDD49-8F5B-4777-99A3-C133C717A866}"/>
          </ac:picMkLst>
        </pc:picChg>
        <pc:picChg chg="mod">
          <ac:chgData name="Siniša Vuksan" userId="3af124f9-b8e7-46e3-9422-21ae1d17ac0b" providerId="ADAL" clId="{D6F7B15F-22FF-425B-B979-1D15F7CB28F4}" dt="2021-08-29T10:10:03.611" v="2866" actId="14826"/>
          <ac:picMkLst>
            <pc:docMk/>
            <pc:sldMk cId="55773891" sldId="483"/>
            <ac:picMk id="4" creationId="{1B2619D9-4F98-4A11-8FFE-57C7EB1F529A}"/>
          </ac:picMkLst>
        </pc:picChg>
        <pc:picChg chg="add mod">
          <ac:chgData name="Siniša Vuksan" userId="3af124f9-b8e7-46e3-9422-21ae1d17ac0b" providerId="ADAL" clId="{D6F7B15F-22FF-425B-B979-1D15F7CB28F4}" dt="2021-08-29T10:20:27.838" v="3120" actId="1076"/>
          <ac:picMkLst>
            <pc:docMk/>
            <pc:sldMk cId="55773891" sldId="483"/>
            <ac:picMk id="5" creationId="{D2F1B316-43A1-4DA9-B1D4-FD1F8642FE97}"/>
          </ac:picMkLst>
        </pc:picChg>
      </pc:sldChg>
      <pc:sldChg chg="delSp modSp add ord delAnim modAnim">
        <pc:chgData name="Siniša Vuksan" userId="3af124f9-b8e7-46e3-9422-21ae1d17ac0b" providerId="ADAL" clId="{D6F7B15F-22FF-425B-B979-1D15F7CB28F4}" dt="2021-08-29T11:24:32.082" v="3276"/>
        <pc:sldMkLst>
          <pc:docMk/>
          <pc:sldMk cId="403944988" sldId="484"/>
        </pc:sldMkLst>
        <pc:spChg chg="mod">
          <ac:chgData name="Siniša Vuksan" userId="3af124f9-b8e7-46e3-9422-21ae1d17ac0b" providerId="ADAL" clId="{D6F7B15F-22FF-425B-B979-1D15F7CB28F4}" dt="2021-08-29T11:22:47.056" v="3275" actId="14100"/>
          <ac:spMkLst>
            <pc:docMk/>
            <pc:sldMk cId="403944988" sldId="484"/>
            <ac:spMk id="6" creationId="{010AB125-9086-4261-98B4-FC5A0801347C}"/>
          </ac:spMkLst>
        </pc:spChg>
        <pc:spChg chg="mod">
          <ac:chgData name="Siniša Vuksan" userId="3af124f9-b8e7-46e3-9422-21ae1d17ac0b" providerId="ADAL" clId="{D6F7B15F-22FF-425B-B979-1D15F7CB28F4}" dt="2021-08-29T11:13:03.775" v="3211" actId="20577"/>
          <ac:spMkLst>
            <pc:docMk/>
            <pc:sldMk cId="403944988" sldId="484"/>
            <ac:spMk id="7" creationId="{0256D9EB-C20B-45FA-9F3D-124012366C9E}"/>
          </ac:spMkLst>
        </pc:spChg>
        <pc:spChg chg="del">
          <ac:chgData name="Siniša Vuksan" userId="3af124f9-b8e7-46e3-9422-21ae1d17ac0b" providerId="ADAL" clId="{D6F7B15F-22FF-425B-B979-1D15F7CB28F4}" dt="2021-08-29T11:15:54.985" v="3215" actId="478"/>
          <ac:spMkLst>
            <pc:docMk/>
            <pc:sldMk cId="403944988" sldId="484"/>
            <ac:spMk id="8" creationId="{BFDC20B5-2A68-49A0-AAEC-9204A3300DEC}"/>
          </ac:spMkLst>
        </pc:spChg>
        <pc:spChg chg="del">
          <ac:chgData name="Siniša Vuksan" userId="3af124f9-b8e7-46e3-9422-21ae1d17ac0b" providerId="ADAL" clId="{D6F7B15F-22FF-425B-B979-1D15F7CB28F4}" dt="2021-08-29T11:15:57.354" v="3216" actId="478"/>
          <ac:spMkLst>
            <pc:docMk/>
            <pc:sldMk cId="403944988" sldId="484"/>
            <ac:spMk id="9" creationId="{B6F271AD-8588-4092-AB45-666412DA3574}"/>
          </ac:spMkLst>
        </pc:spChg>
        <pc:spChg chg="del">
          <ac:chgData name="Siniša Vuksan" userId="3af124f9-b8e7-46e3-9422-21ae1d17ac0b" providerId="ADAL" clId="{D6F7B15F-22FF-425B-B979-1D15F7CB28F4}" dt="2021-08-29T11:15:58.744" v="3217" actId="478"/>
          <ac:spMkLst>
            <pc:docMk/>
            <pc:sldMk cId="403944988" sldId="484"/>
            <ac:spMk id="10" creationId="{FE092354-24EF-4F73-AA97-B230650C75BD}"/>
          </ac:spMkLst>
        </pc:spChg>
        <pc:spChg chg="del">
          <ac:chgData name="Siniša Vuksan" userId="3af124f9-b8e7-46e3-9422-21ae1d17ac0b" providerId="ADAL" clId="{D6F7B15F-22FF-425B-B979-1D15F7CB28F4}" dt="2021-08-29T11:16:00.304" v="3218" actId="478"/>
          <ac:spMkLst>
            <pc:docMk/>
            <pc:sldMk cId="403944988" sldId="484"/>
            <ac:spMk id="11" creationId="{5DBFB585-53C4-457F-8B02-73989C3A4C52}"/>
          </ac:spMkLst>
        </pc:spChg>
        <pc:spChg chg="del">
          <ac:chgData name="Siniša Vuksan" userId="3af124f9-b8e7-46e3-9422-21ae1d17ac0b" providerId="ADAL" clId="{D6F7B15F-22FF-425B-B979-1D15F7CB28F4}" dt="2021-08-29T11:16:01.554" v="3219" actId="478"/>
          <ac:spMkLst>
            <pc:docMk/>
            <pc:sldMk cId="403944988" sldId="484"/>
            <ac:spMk id="12" creationId="{0C39A72E-CFF3-48B8-89D0-819131831B47}"/>
          </ac:spMkLst>
        </pc:spChg>
        <pc:spChg chg="del">
          <ac:chgData name="Siniša Vuksan" userId="3af124f9-b8e7-46e3-9422-21ae1d17ac0b" providerId="ADAL" clId="{D6F7B15F-22FF-425B-B979-1D15F7CB28F4}" dt="2021-08-29T11:16:04.081" v="3220" actId="478"/>
          <ac:spMkLst>
            <pc:docMk/>
            <pc:sldMk cId="403944988" sldId="484"/>
            <ac:spMk id="13" creationId="{7ABB5406-B1B1-466E-8077-A7B9BBA8FF6C}"/>
          </ac:spMkLst>
        </pc:spChg>
        <pc:spChg chg="del">
          <ac:chgData name="Siniša Vuksan" userId="3af124f9-b8e7-46e3-9422-21ae1d17ac0b" providerId="ADAL" clId="{D6F7B15F-22FF-425B-B979-1D15F7CB28F4}" dt="2021-08-29T11:16:05.482" v="3221" actId="478"/>
          <ac:spMkLst>
            <pc:docMk/>
            <pc:sldMk cId="403944988" sldId="484"/>
            <ac:spMk id="14" creationId="{42FCE229-8671-47C7-9826-50D294865FC1}"/>
          </ac:spMkLst>
        </pc:spChg>
        <pc:picChg chg="mod">
          <ac:chgData name="Siniša Vuksan" userId="3af124f9-b8e7-46e3-9422-21ae1d17ac0b" providerId="ADAL" clId="{D6F7B15F-22FF-425B-B979-1D15F7CB28F4}" dt="2021-08-29T11:22:40.611" v="3273" actId="14100"/>
          <ac:picMkLst>
            <pc:docMk/>
            <pc:sldMk cId="403944988" sldId="484"/>
            <ac:picMk id="2" creationId="{79AB126F-5218-4223-8FB3-6BD5D18FF2B3}"/>
          </ac:picMkLst>
        </pc:picChg>
        <pc:picChg chg="mod">
          <ac:chgData name="Siniša Vuksan" userId="3af124f9-b8e7-46e3-9422-21ae1d17ac0b" providerId="ADAL" clId="{D6F7B15F-22FF-425B-B979-1D15F7CB28F4}" dt="2021-08-29T11:13:27.809" v="3212" actId="14826"/>
          <ac:picMkLst>
            <pc:docMk/>
            <pc:sldMk cId="403944988" sldId="484"/>
            <ac:picMk id="4" creationId="{1B2619D9-4F98-4A11-8FFE-57C7EB1F529A}"/>
          </ac:picMkLst>
        </pc:picChg>
      </pc:sldChg>
      <pc:sldChg chg="delSp modSp add ord delAnim modAnim">
        <pc:chgData name="Siniša Vuksan" userId="3af124f9-b8e7-46e3-9422-21ae1d17ac0b" providerId="ADAL" clId="{D6F7B15F-22FF-425B-B979-1D15F7CB28F4}" dt="2021-08-29T11:34:42.134" v="3672"/>
        <pc:sldMkLst>
          <pc:docMk/>
          <pc:sldMk cId="2011537821" sldId="485"/>
        </pc:sldMkLst>
        <pc:spChg chg="mod">
          <ac:chgData name="Siniša Vuksan" userId="3af124f9-b8e7-46e3-9422-21ae1d17ac0b" providerId="ADAL" clId="{D6F7B15F-22FF-425B-B979-1D15F7CB28F4}" dt="2021-08-29T11:34:39.869" v="3671" actId="1076"/>
          <ac:spMkLst>
            <pc:docMk/>
            <pc:sldMk cId="2011537821" sldId="485"/>
            <ac:spMk id="6" creationId="{010AB125-9086-4261-98B4-FC5A0801347C}"/>
          </ac:spMkLst>
        </pc:spChg>
        <pc:spChg chg="mod">
          <ac:chgData name="Siniša Vuksan" userId="3af124f9-b8e7-46e3-9422-21ae1d17ac0b" providerId="ADAL" clId="{D6F7B15F-22FF-425B-B979-1D15F7CB28F4}" dt="2021-08-29T11:24:50.830" v="3297" actId="20577"/>
          <ac:spMkLst>
            <pc:docMk/>
            <pc:sldMk cId="2011537821" sldId="485"/>
            <ac:spMk id="7" creationId="{0256D9EB-C20B-45FA-9F3D-124012366C9E}"/>
          </ac:spMkLst>
        </pc:spChg>
        <pc:spChg chg="del">
          <ac:chgData name="Siniša Vuksan" userId="3af124f9-b8e7-46e3-9422-21ae1d17ac0b" providerId="ADAL" clId="{D6F7B15F-22FF-425B-B979-1D15F7CB28F4}" dt="2021-08-29T11:25:03.623" v="3299" actId="478"/>
          <ac:spMkLst>
            <pc:docMk/>
            <pc:sldMk cId="2011537821" sldId="485"/>
            <ac:spMk id="8" creationId="{A9140E20-399B-44D7-A17A-5ED03BB41DC0}"/>
          </ac:spMkLst>
        </pc:spChg>
        <pc:picChg chg="mod">
          <ac:chgData name="Siniša Vuksan" userId="3af124f9-b8e7-46e3-9422-21ae1d17ac0b" providerId="ADAL" clId="{D6F7B15F-22FF-425B-B979-1D15F7CB28F4}" dt="2021-08-29T11:25:52.141" v="3327" actId="1035"/>
          <ac:picMkLst>
            <pc:docMk/>
            <pc:sldMk cId="2011537821" sldId="485"/>
            <ac:picMk id="2" creationId="{79AB126F-5218-4223-8FB3-6BD5D18FF2B3}"/>
          </ac:picMkLst>
        </pc:picChg>
        <pc:picChg chg="del">
          <ac:chgData name="Siniša Vuksan" userId="3af124f9-b8e7-46e3-9422-21ae1d17ac0b" providerId="ADAL" clId="{D6F7B15F-22FF-425B-B979-1D15F7CB28F4}" dt="2021-08-29T11:25:05.383" v="3301" actId="478"/>
          <ac:picMkLst>
            <pc:docMk/>
            <pc:sldMk cId="2011537821" sldId="485"/>
            <ac:picMk id="3" creationId="{F8F1E707-3913-4E4B-8CED-767DC36B06FB}"/>
          </ac:picMkLst>
        </pc:picChg>
        <pc:picChg chg="del">
          <ac:chgData name="Siniša Vuksan" userId="3af124f9-b8e7-46e3-9422-21ae1d17ac0b" providerId="ADAL" clId="{D6F7B15F-22FF-425B-B979-1D15F7CB28F4}" dt="2021-08-29T11:25:04.456" v="3300" actId="478"/>
          <ac:picMkLst>
            <pc:docMk/>
            <pc:sldMk cId="2011537821" sldId="485"/>
            <ac:picMk id="5" creationId="{EA1413FC-518C-4F82-B8BF-1CFB6E7E4D45}"/>
          </ac:picMkLst>
        </pc:picChg>
        <pc:picChg chg="del">
          <ac:chgData name="Siniša Vuksan" userId="3af124f9-b8e7-46e3-9422-21ae1d17ac0b" providerId="ADAL" clId="{D6F7B15F-22FF-425B-B979-1D15F7CB28F4}" dt="2021-08-29T11:25:01.614" v="3298" actId="478"/>
          <ac:picMkLst>
            <pc:docMk/>
            <pc:sldMk cId="2011537821" sldId="485"/>
            <ac:picMk id="9" creationId="{AADD66E0-6FBF-4BC7-9ED8-276C2D6AA6C0}"/>
          </ac:picMkLst>
        </pc:picChg>
        <pc:picChg chg="del">
          <ac:chgData name="Siniša Vuksan" userId="3af124f9-b8e7-46e3-9422-21ae1d17ac0b" providerId="ADAL" clId="{D6F7B15F-22FF-425B-B979-1D15F7CB28F4}" dt="2021-08-29T11:25:06.774" v="3302" actId="478"/>
          <ac:picMkLst>
            <pc:docMk/>
            <pc:sldMk cId="2011537821" sldId="485"/>
            <ac:picMk id="10" creationId="{C39F4AF5-8633-4C06-8D94-9C559AD68BA1}"/>
          </ac:picMkLst>
        </pc:picChg>
        <pc:picChg chg="del">
          <ac:chgData name="Siniša Vuksan" userId="3af124f9-b8e7-46e3-9422-21ae1d17ac0b" providerId="ADAL" clId="{D6F7B15F-22FF-425B-B979-1D15F7CB28F4}" dt="2021-08-29T11:25:01.614" v="3298" actId="478"/>
          <ac:picMkLst>
            <pc:docMk/>
            <pc:sldMk cId="2011537821" sldId="485"/>
            <ac:picMk id="13" creationId="{D94C745F-79C0-4BD3-BA8F-B818FD208CA6}"/>
          </ac:picMkLst>
        </pc:picChg>
        <pc:picChg chg="del">
          <ac:chgData name="Siniša Vuksan" userId="3af124f9-b8e7-46e3-9422-21ae1d17ac0b" providerId="ADAL" clId="{D6F7B15F-22FF-425B-B979-1D15F7CB28F4}" dt="2021-08-29T11:25:01.614" v="3298" actId="478"/>
          <ac:picMkLst>
            <pc:docMk/>
            <pc:sldMk cId="2011537821" sldId="485"/>
            <ac:picMk id="1028" creationId="{03D3E046-267C-4D28-8EC2-503B07B0766A}"/>
          </ac:picMkLst>
        </pc:picChg>
      </pc:sldChg>
      <pc:sldChg chg="modSp add ord modAnim">
        <pc:chgData name="Siniša Vuksan" userId="3af124f9-b8e7-46e3-9422-21ae1d17ac0b" providerId="ADAL" clId="{D6F7B15F-22FF-425B-B979-1D15F7CB28F4}" dt="2021-08-29T11:37:53.112" v="3707"/>
        <pc:sldMkLst>
          <pc:docMk/>
          <pc:sldMk cId="1745198606" sldId="486"/>
        </pc:sldMkLst>
        <pc:spChg chg="mod">
          <ac:chgData name="Siniša Vuksan" userId="3af124f9-b8e7-46e3-9422-21ae1d17ac0b" providerId="ADAL" clId="{D6F7B15F-22FF-425B-B979-1D15F7CB28F4}" dt="2021-08-29T11:37:45.694" v="3705" actId="20577"/>
          <ac:spMkLst>
            <pc:docMk/>
            <pc:sldMk cId="1745198606" sldId="486"/>
            <ac:spMk id="6" creationId="{010AB125-9086-4261-98B4-FC5A0801347C}"/>
          </ac:spMkLst>
        </pc:spChg>
        <pc:picChg chg="mod">
          <ac:chgData name="Siniša Vuksan" userId="3af124f9-b8e7-46e3-9422-21ae1d17ac0b" providerId="ADAL" clId="{D6F7B15F-22FF-425B-B979-1D15F7CB28F4}" dt="2021-08-29T11:37:51.139" v="3706" actId="1076"/>
          <ac:picMkLst>
            <pc:docMk/>
            <pc:sldMk cId="1745198606" sldId="486"/>
            <ac:picMk id="2" creationId="{79AB126F-5218-4223-8FB3-6BD5D18FF2B3}"/>
          </ac:picMkLst>
        </pc:picChg>
      </pc:sldChg>
    </pc:docChg>
  </pc:docChgLst>
  <pc:docChgLst>
    <pc:chgData name="Siniša Vuksan" userId="3af124f9-b8e7-46e3-9422-21ae1d17ac0b" providerId="ADAL" clId="{60404417-70EA-4562-99B0-FF0AA0CDD73A}"/>
  </pc:docChgLst>
  <pc:docChgLst>
    <pc:chgData name="Siniša ᵀᴴᴱ ᴼᴿᴵᴳᴵᴻᴬᴸ Wolfenstein" userId="215f646470bc261a" providerId="LiveId" clId="{02FC7EFA-2E7F-4788-AACD-E0736368D5A1}"/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DDD6CAB6-5441-4599-A8D4-D4E76FCB98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="" xmlns:a16="http://schemas.microsoft.com/office/drawing/2014/main" id="{825DCF62-B398-476F-9E88-B213C19552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="" xmlns:a16="http://schemas.microsoft.com/office/drawing/2014/main" id="{745F8648-0AC4-4D90-9871-5ABA98069F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20.9.2021.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="" xmlns:a16="http://schemas.microsoft.com/office/drawing/2014/main" id="{E5B37978-18FC-48C9-B30D-5F0F720AE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="" xmlns:a16="http://schemas.microsoft.com/office/drawing/2014/main" id="{2C7BC8A0-2A16-423B-937E-095D605D7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412597351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AD61DBCC-C971-45FA-9EA1-2C8AFDA7C2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="" xmlns:a16="http://schemas.microsoft.com/office/drawing/2014/main" id="{0660943C-33C2-45D4-A5A5-EF583CCD74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="" xmlns:a16="http://schemas.microsoft.com/office/drawing/2014/main" id="{8A186C5B-2312-4523-8069-0C5E43F844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20.9.2021.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="" xmlns:a16="http://schemas.microsoft.com/office/drawing/2014/main" id="{186D24B6-859D-4111-8E17-CDA0A75E29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="" xmlns:a16="http://schemas.microsoft.com/office/drawing/2014/main" id="{AAF0501D-A1E8-42A9-9581-0F1D54F9E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208048755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>
            <a:extLst>
              <a:ext uri="{FF2B5EF4-FFF2-40B4-BE49-F238E27FC236}">
                <a16:creationId xmlns="" xmlns:a16="http://schemas.microsoft.com/office/drawing/2014/main" id="{8BFF832B-F90F-441C-BDE6-073FC1A3A1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="" xmlns:a16="http://schemas.microsoft.com/office/drawing/2014/main" id="{06A0C9CD-0A0A-4A25-B9D6-1E8A9E7A60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="" xmlns:a16="http://schemas.microsoft.com/office/drawing/2014/main" id="{D93E8CBB-BFEA-4E4F-B868-DEC924AC87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20.9.2021.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="" xmlns:a16="http://schemas.microsoft.com/office/drawing/2014/main" id="{445082C0-3A92-460B-8337-5853ABC699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="" xmlns:a16="http://schemas.microsoft.com/office/drawing/2014/main" id="{D3B84FC0-4278-48E5-AB5A-B85EE4912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281028580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550DEE01-12F0-4218-A670-C057371647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="" xmlns:a16="http://schemas.microsoft.com/office/drawing/2014/main" id="{F9F56EFB-BCAC-46F0-88BB-00213CA35A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="" xmlns:a16="http://schemas.microsoft.com/office/drawing/2014/main" id="{084A2E2C-61A4-4B17-AFDD-447C1ADD0C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20.9.2021.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="" xmlns:a16="http://schemas.microsoft.com/office/drawing/2014/main" id="{895E260F-3424-41EE-90DA-E09B6E5E4B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="" xmlns:a16="http://schemas.microsoft.com/office/drawing/2014/main" id="{774E739F-0A00-481C-808E-8EA1982E6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192237138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5BA38AEC-140B-41A3-83CE-EAD58C6E6B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="" xmlns:a16="http://schemas.microsoft.com/office/drawing/2014/main" id="{B5A20F4F-B3ED-400A-B24C-1414471F3A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="" xmlns:a16="http://schemas.microsoft.com/office/drawing/2014/main" id="{0A1BAF0F-872D-4F6C-BD2B-535EA50CA0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20.9.2021.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="" xmlns:a16="http://schemas.microsoft.com/office/drawing/2014/main" id="{08916E41-8E75-406C-9E68-2054503312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="" xmlns:a16="http://schemas.microsoft.com/office/drawing/2014/main" id="{7A860865-0820-4D07-83EC-2DE124887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97344404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DFF400A4-EF7A-4EB3-A50C-1C9D46C2CC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="" xmlns:a16="http://schemas.microsoft.com/office/drawing/2014/main" id="{A3658BF5-7FC4-486D-9D6E-F28EBAD3B7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="" xmlns:a16="http://schemas.microsoft.com/office/drawing/2014/main" id="{18176D8D-8622-4F6A-98A1-FFDB350BDF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="" xmlns:a16="http://schemas.microsoft.com/office/drawing/2014/main" id="{CB8FF0E0-A96E-41FE-8994-7BC96C0442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20.9.2021.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="" xmlns:a16="http://schemas.microsoft.com/office/drawing/2014/main" id="{E3A05D16-C556-48C5-898E-BBA9932050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="" xmlns:a16="http://schemas.microsoft.com/office/drawing/2014/main" id="{F7A69F17-010E-4932-914B-A9E129DAD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122520224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6D8C8E65-0D63-429D-904C-11EA3CF1EB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="" xmlns:a16="http://schemas.microsoft.com/office/drawing/2014/main" id="{69E278DA-D9E4-4CA9-BB35-E2C1F552A4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="" xmlns:a16="http://schemas.microsoft.com/office/drawing/2014/main" id="{E6E1C55E-3E0A-45CB-80B6-29B2B2CE09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zervirano mjesto teksta 4">
            <a:extLst>
              <a:ext uri="{FF2B5EF4-FFF2-40B4-BE49-F238E27FC236}">
                <a16:creationId xmlns="" xmlns:a16="http://schemas.microsoft.com/office/drawing/2014/main" id="{F8B5F8F7-B6E9-4E20-A02C-0E07273917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="" xmlns:a16="http://schemas.microsoft.com/office/drawing/2014/main" id="{88C3C540-9CD0-4695-B133-5A9F34CA1AC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7" name="Rezervirano mjesto datuma 6">
            <a:extLst>
              <a:ext uri="{FF2B5EF4-FFF2-40B4-BE49-F238E27FC236}">
                <a16:creationId xmlns="" xmlns:a16="http://schemas.microsoft.com/office/drawing/2014/main" id="{A4675D49-A2C9-47F8-B658-A0B5BCC64A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20.9.2021.</a:t>
            </a:fld>
            <a:endParaRPr lang="hr-HR"/>
          </a:p>
        </p:txBody>
      </p:sp>
      <p:sp>
        <p:nvSpPr>
          <p:cNvPr id="8" name="Rezervirano mjesto podnožja 7">
            <a:extLst>
              <a:ext uri="{FF2B5EF4-FFF2-40B4-BE49-F238E27FC236}">
                <a16:creationId xmlns="" xmlns:a16="http://schemas.microsoft.com/office/drawing/2014/main" id="{22D45190-C6E5-4B98-AF4C-670A83220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>
            <a:extLst>
              <a:ext uri="{FF2B5EF4-FFF2-40B4-BE49-F238E27FC236}">
                <a16:creationId xmlns="" xmlns:a16="http://schemas.microsoft.com/office/drawing/2014/main" id="{A928B831-D472-4E9B-BDF9-127C5B5BA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76856475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DF22DAB5-ECF8-4C8B-9284-9A768DDE5C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datuma 2">
            <a:extLst>
              <a:ext uri="{FF2B5EF4-FFF2-40B4-BE49-F238E27FC236}">
                <a16:creationId xmlns="" xmlns:a16="http://schemas.microsoft.com/office/drawing/2014/main" id="{9BDEFBF9-BFFE-4685-B8DB-08DF783275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20.9.2021.</a:t>
            </a:fld>
            <a:endParaRPr lang="hr-HR"/>
          </a:p>
        </p:txBody>
      </p:sp>
      <p:sp>
        <p:nvSpPr>
          <p:cNvPr id="4" name="Rezervirano mjesto podnožja 3">
            <a:extLst>
              <a:ext uri="{FF2B5EF4-FFF2-40B4-BE49-F238E27FC236}">
                <a16:creationId xmlns="" xmlns:a16="http://schemas.microsoft.com/office/drawing/2014/main" id="{48BDB420-698D-4FD6-9BCE-933C5BE5B1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="" xmlns:a16="http://schemas.microsoft.com/office/drawing/2014/main" id="{A64B4EF5-3D49-46A7-867F-7BF38A2C1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160437370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>
            <a:extLst>
              <a:ext uri="{FF2B5EF4-FFF2-40B4-BE49-F238E27FC236}">
                <a16:creationId xmlns="" xmlns:a16="http://schemas.microsoft.com/office/drawing/2014/main" id="{18B522E8-94C3-497E-9515-2464F4EB4F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20.9.2021.</a:t>
            </a:fld>
            <a:endParaRPr lang="hr-HR"/>
          </a:p>
        </p:txBody>
      </p:sp>
      <p:sp>
        <p:nvSpPr>
          <p:cNvPr id="3" name="Rezervirano mjesto podnožja 2">
            <a:extLst>
              <a:ext uri="{FF2B5EF4-FFF2-40B4-BE49-F238E27FC236}">
                <a16:creationId xmlns="" xmlns:a16="http://schemas.microsoft.com/office/drawing/2014/main" id="{1E29E425-E355-4002-A1E9-FD1851CADA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="" xmlns:a16="http://schemas.microsoft.com/office/drawing/2014/main" id="{5B217C31-9C02-48F3-A193-6E5B1187A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161790640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D71662CF-0945-4F8D-A889-F95805BCB6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="" xmlns:a16="http://schemas.microsoft.com/office/drawing/2014/main" id="{CDE1B38E-C61F-4162-BEF8-2D1F3408A4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teksta 3">
            <a:extLst>
              <a:ext uri="{FF2B5EF4-FFF2-40B4-BE49-F238E27FC236}">
                <a16:creationId xmlns="" xmlns:a16="http://schemas.microsoft.com/office/drawing/2014/main" id="{805CB7DF-1634-4233-86F2-7AA36D2C3A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="" xmlns:a16="http://schemas.microsoft.com/office/drawing/2014/main" id="{FD8CCF68-592E-4973-B04C-64EC759C17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20.9.2021.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="" xmlns:a16="http://schemas.microsoft.com/office/drawing/2014/main" id="{8DA68B31-02DF-406E-AC7D-302C7C7165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="" xmlns:a16="http://schemas.microsoft.com/office/drawing/2014/main" id="{71A17FC2-55A1-48B3-978B-33BD5398B7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362509576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AADC7390-C9D2-4513-A57A-C9A272CAD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like 2">
            <a:extLst>
              <a:ext uri="{FF2B5EF4-FFF2-40B4-BE49-F238E27FC236}">
                <a16:creationId xmlns="" xmlns:a16="http://schemas.microsoft.com/office/drawing/2014/main" id="{B6F32F34-B611-4B3D-B052-D735148E39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>
            <a:extLst>
              <a:ext uri="{FF2B5EF4-FFF2-40B4-BE49-F238E27FC236}">
                <a16:creationId xmlns="" xmlns:a16="http://schemas.microsoft.com/office/drawing/2014/main" id="{E161115B-474D-4633-BABE-90D7E32B9C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="" xmlns:a16="http://schemas.microsoft.com/office/drawing/2014/main" id="{CD533EC9-5F15-4135-9402-DDB327BA8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20.9.2021.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="" xmlns:a16="http://schemas.microsoft.com/office/drawing/2014/main" id="{1BE3D81E-FE89-411B-887D-0E513D11D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="" xmlns:a16="http://schemas.microsoft.com/office/drawing/2014/main" id="{4EE1E0C0-36A8-4E85-8FC4-4E07C131D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10866927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>
            <a:extLst>
              <a:ext uri="{FF2B5EF4-FFF2-40B4-BE49-F238E27FC236}">
                <a16:creationId xmlns="" xmlns:a16="http://schemas.microsoft.com/office/drawing/2014/main" id="{83698655-B947-4CE6-9E56-FB3E567E4D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="" xmlns:a16="http://schemas.microsoft.com/office/drawing/2014/main" id="{46C3724C-2207-43DC-BC59-398DCF661D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="" xmlns:a16="http://schemas.microsoft.com/office/drawing/2014/main" id="{5FB41622-4652-426C-8FBB-EE8B2A3408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1C541F-3958-4ACD-9A42-0DEFED04E85B}" type="datetimeFigureOut">
              <a:rPr lang="hr-HR" smtClean="0"/>
              <a:pPr/>
              <a:t>20.9.2021.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="" xmlns:a16="http://schemas.microsoft.com/office/drawing/2014/main" id="{1A58F2BC-D5C8-49ED-8FB4-D39D29C814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="" xmlns:a16="http://schemas.microsoft.com/office/drawing/2014/main" id="{71F7A62B-11DC-4C81-A486-6B7004460F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3245424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s://www.e-sfera.hr/dodatni-digitalni-sadrzaji/ad6bdda6-8715-4891-97c7-fc25b9bcab20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e-sfera.hr/dodatni-digitalni-sadrzaji/75d61888-8ccb-4921-8b36-bcf9a7c131b7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ordwall.net/play/11128/652/165" TargetMode="External"/><Relationship Id="rId4" Type="http://schemas.openxmlformats.org/officeDocument/2006/relationships/hyperlink" Target="https://wordwall.net/play/11128/182/783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4.png"/><Relationship Id="rId7" Type="http://schemas.microsoft.com/office/2007/relationships/media" Target="../media/media1.mp3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1.mp3"/><Relationship Id="rId6" Type="http://schemas.openxmlformats.org/officeDocument/2006/relationships/image" Target="../media/image16.png"/><Relationship Id="rId5" Type="http://schemas.openxmlformats.org/officeDocument/2006/relationships/hyperlink" Target="https://www.e-sfera.hr/dodatni-digitalni-sadrzaji/75d61888-8ccb-4921-8b36-bcf9a7c131b7/assets/audio/01_unit_1__lesson_1__exercise_2-4.mp3" TargetMode="External"/><Relationship Id="rId10" Type="http://schemas.openxmlformats.org/officeDocument/2006/relationships/image" Target="../media/image19.png"/><Relationship Id="rId4" Type="http://schemas.openxmlformats.org/officeDocument/2006/relationships/image" Target="../media/image15.png"/><Relationship Id="rId9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0.png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1.mp3"/><Relationship Id="rId6" Type="http://schemas.microsoft.com/office/2007/relationships/media" Target="../media/media1.mp3"/><Relationship Id="rId5" Type="http://schemas.openxmlformats.org/officeDocument/2006/relationships/image" Target="../media/image21.png"/><Relationship Id="rId4" Type="http://schemas.openxmlformats.org/officeDocument/2006/relationships/hyperlink" Target="https://www.e-sfera.hr/dodatni-digitalni-sadrzaji/75d61888-8ccb-4921-8b36-bcf9a7c131b7/assets/audio/01_unit_1__lesson_1__exercise_2-4.mp3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 bright="70000" contrast="-70000"/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B16DF7CC-7E41-46FD-AD7B-E6616659F8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29123" y="1461636"/>
            <a:ext cx="8643937" cy="2387600"/>
          </a:xfrm>
        </p:spPr>
        <p:txBody>
          <a:bodyPr>
            <a:normAutofit/>
          </a:bodyPr>
          <a:lstStyle/>
          <a:p>
            <a:pPr algn="r"/>
            <a:r>
              <a:rPr lang="hr-HR" sz="4400" b="1" dirty="0">
                <a:solidFill>
                  <a:schemeClr val="accent2"/>
                </a:solidFill>
                <a:latin typeface="+mn-lt"/>
                <a:ea typeface="Cambria" panose="02040503050406030204" pitchFamily="18" charset="0"/>
              </a:rPr>
              <a:t>UNIT 1; </a:t>
            </a:r>
            <a:r>
              <a:rPr lang="hr-HR" sz="4400" b="1" u="sng" dirty="0">
                <a:solidFill>
                  <a:schemeClr val="accent2"/>
                </a:solidFill>
                <a:latin typeface="+mn-lt"/>
                <a:ea typeface="Cambria" panose="02040503050406030204" pitchFamily="18" charset="0"/>
              </a:rPr>
              <a:t/>
            </a:r>
            <a:br>
              <a:rPr lang="hr-HR" sz="4400" b="1" u="sng" dirty="0">
                <a:solidFill>
                  <a:schemeClr val="accent2"/>
                </a:solidFill>
                <a:latin typeface="+mn-lt"/>
                <a:ea typeface="Cambria" panose="02040503050406030204" pitchFamily="18" charset="0"/>
              </a:rPr>
            </a:br>
            <a:r>
              <a:rPr lang="hr-HR" sz="4400" b="1" u="sng" dirty="0">
                <a:solidFill>
                  <a:schemeClr val="accent2"/>
                </a:solidFill>
                <a:latin typeface="+mn-lt"/>
                <a:ea typeface="Cambria" panose="02040503050406030204" pitchFamily="18" charset="0"/>
              </a:rPr>
              <a:t>All </a:t>
            </a:r>
            <a:r>
              <a:rPr lang="hr-HR" sz="4400" b="1" u="sng" dirty="0" err="1">
                <a:solidFill>
                  <a:schemeClr val="accent2"/>
                </a:solidFill>
                <a:latin typeface="+mn-lt"/>
                <a:ea typeface="Cambria" panose="02040503050406030204" pitchFamily="18" charset="0"/>
              </a:rPr>
              <a:t>too</a:t>
            </a:r>
            <a:r>
              <a:rPr lang="hr-HR" sz="4400" b="1" u="sng" dirty="0">
                <a:solidFill>
                  <a:schemeClr val="accent2"/>
                </a:solidFill>
                <a:latin typeface="+mn-lt"/>
                <a:ea typeface="Cambria" panose="02040503050406030204" pitchFamily="18" charset="0"/>
              </a:rPr>
              <a:t> human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="" xmlns:a16="http://schemas.microsoft.com/office/drawing/2014/main" id="{1DEA2198-4687-4966-8D99-48F3FDF0BD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05850" y="3309756"/>
            <a:ext cx="6367210" cy="1655762"/>
          </a:xfrm>
        </p:spPr>
        <p:txBody>
          <a:bodyPr anchor="ctr" anchorCtr="0">
            <a:normAutofit/>
          </a:bodyPr>
          <a:lstStyle/>
          <a:p>
            <a:pPr algn="r"/>
            <a:r>
              <a:rPr lang="hr-HR" sz="4400" i="1" dirty="0" err="1">
                <a:ea typeface="Cambria" panose="02040503050406030204" pitchFamily="18" charset="0"/>
                <a:cs typeface="+mj-cs"/>
              </a:rPr>
              <a:t>Lesson</a:t>
            </a:r>
            <a:r>
              <a:rPr lang="hr-HR" sz="4400" i="1" dirty="0">
                <a:ea typeface="Cambria" panose="02040503050406030204" pitchFamily="18" charset="0"/>
                <a:cs typeface="+mj-cs"/>
              </a:rPr>
              <a:t> 1; </a:t>
            </a:r>
            <a:r>
              <a:rPr lang="hr-HR" sz="4400" dirty="0" err="1">
                <a:ea typeface="Cambria" panose="02040503050406030204" pitchFamily="18" charset="0"/>
                <a:cs typeface="+mj-cs"/>
              </a:rPr>
              <a:t>Dream</a:t>
            </a:r>
            <a:r>
              <a:rPr lang="hr-HR" sz="4400" dirty="0">
                <a:ea typeface="Cambria" panose="02040503050406030204" pitchFamily="18" charset="0"/>
                <a:cs typeface="+mj-cs"/>
              </a:rPr>
              <a:t> </a:t>
            </a:r>
            <a:r>
              <a:rPr lang="hr-HR" sz="4400" dirty="0" err="1">
                <a:ea typeface="Cambria" panose="02040503050406030204" pitchFamily="18" charset="0"/>
                <a:cs typeface="+mj-cs"/>
              </a:rPr>
              <a:t>team</a:t>
            </a:r>
            <a:endParaRPr lang="hr-HR" sz="4400" dirty="0">
              <a:ea typeface="Cambria" panose="02040503050406030204" pitchFamily="18" charset="0"/>
              <a:cs typeface="+mj-cs"/>
            </a:endParaRPr>
          </a:p>
        </p:txBody>
      </p:sp>
      <p:pic>
        <p:nvPicPr>
          <p:cNvPr id="4" name="Slika 3">
            <a:extLst>
              <a:ext uri="{FF2B5EF4-FFF2-40B4-BE49-F238E27FC236}">
                <a16:creationId xmlns="" xmlns:a16="http://schemas.microsoft.com/office/drawing/2014/main" id="{BBF4E359-F972-4AC7-A8E6-4578E918FA2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737" y="1265322"/>
            <a:ext cx="3112021" cy="4410000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="" xmlns:a16="http://schemas.microsoft.com/office/drawing/2014/main" id="{18265CAC-98F9-4759-8430-FB78BED8A423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09360" y="4581074"/>
            <a:ext cx="5882640" cy="109424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47355946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="" xmlns:a16="http://schemas.microsoft.com/office/drawing/2014/main" id="{1B2619D9-4F98-4A11-8FFE-57C7EB1F52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46"/>
            <a:ext cx="4826146" cy="6819554"/>
          </a:xfrm>
          <a:prstGeom prst="rect">
            <a:avLst/>
          </a:prstGeom>
        </p:spPr>
      </p:pic>
      <p:pic>
        <p:nvPicPr>
          <p:cNvPr id="2" name="Slika 1">
            <a:extLst>
              <a:ext uri="{FF2B5EF4-FFF2-40B4-BE49-F238E27FC236}">
                <a16:creationId xmlns="" xmlns:a16="http://schemas.microsoft.com/office/drawing/2014/main" id="{79AB126F-5218-4223-8FB3-6BD5D18FF2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749" y="505016"/>
            <a:ext cx="7023080" cy="6135105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6" name="Rezervirano mjesto sadržaja 2">
            <a:extLst>
              <a:ext uri="{FF2B5EF4-FFF2-40B4-BE49-F238E27FC236}">
                <a16:creationId xmlns="" xmlns:a16="http://schemas.microsoft.com/office/drawing/2014/main" id="{010AB125-9086-4261-98B4-FC5A0801347C}"/>
              </a:ext>
            </a:extLst>
          </p:cNvPr>
          <p:cNvSpPr txBox="1">
            <a:spLocks/>
          </p:cNvSpPr>
          <p:nvPr/>
        </p:nvSpPr>
        <p:spPr>
          <a:xfrm>
            <a:off x="8580844" y="647474"/>
            <a:ext cx="3611156" cy="15005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/>
              <a:t>Look at the diagram</a:t>
            </a:r>
            <a:r>
              <a:rPr lang="en-US" sz="2000" b="1" dirty="0" smtClean="0"/>
              <a:t>.</a:t>
            </a:r>
            <a:r>
              <a:rPr lang="hr-HR" sz="2000" b="1" dirty="0" smtClean="0"/>
              <a:t/>
            </a:r>
            <a:br>
              <a:rPr lang="hr-HR" sz="2000" b="1" dirty="0" smtClean="0"/>
            </a:br>
            <a:r>
              <a:rPr lang="en-US" sz="2000" b="1" dirty="0" smtClean="0"/>
              <a:t>What </a:t>
            </a:r>
            <a:r>
              <a:rPr lang="en-US" sz="2000" b="1" dirty="0"/>
              <a:t>type of a learner are you? </a:t>
            </a:r>
            <a:r>
              <a:rPr lang="hr-HR" sz="2000" b="1" dirty="0" smtClean="0"/>
              <a:t/>
            </a:r>
            <a:br>
              <a:rPr lang="hr-HR" sz="2000" b="1" dirty="0" smtClean="0"/>
            </a:br>
            <a:r>
              <a:rPr lang="en-US" sz="2000" b="1" dirty="0" smtClean="0"/>
              <a:t>You </a:t>
            </a:r>
            <a:r>
              <a:rPr lang="en-US" sz="2000" b="1" dirty="0"/>
              <a:t>can choose more than one.</a:t>
            </a:r>
            <a:r>
              <a:rPr lang="hr-HR" sz="2000" b="1" dirty="0"/>
              <a:t/>
            </a:r>
            <a:br>
              <a:rPr lang="hr-HR" sz="2000" b="1" dirty="0"/>
            </a:br>
            <a:endParaRPr lang="hr-HR" sz="2000" i="1" dirty="0"/>
          </a:p>
        </p:txBody>
      </p:sp>
    </p:spTree>
    <p:extLst>
      <p:ext uri="{BB962C8B-B14F-4D97-AF65-F5344CB8AC3E}">
        <p14:creationId xmlns="" xmlns:p14="http://schemas.microsoft.com/office/powerpoint/2010/main" val="40394498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="" xmlns:a16="http://schemas.microsoft.com/office/drawing/2014/main" id="{1B2619D9-4F98-4A11-8FFE-57C7EB1F52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" y="646"/>
            <a:ext cx="4830948" cy="6857354"/>
          </a:xfrm>
          <a:prstGeom prst="rect">
            <a:avLst/>
          </a:prstGeom>
        </p:spPr>
      </p:pic>
      <p:pic>
        <p:nvPicPr>
          <p:cNvPr id="2" name="Slika 1">
            <a:extLst>
              <a:ext uri="{FF2B5EF4-FFF2-40B4-BE49-F238E27FC236}">
                <a16:creationId xmlns="" xmlns:a16="http://schemas.microsoft.com/office/drawing/2014/main" id="{79AB126F-5218-4223-8FB3-6BD5D18FF2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818" y="785293"/>
            <a:ext cx="4665183" cy="5390882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6" name="Rezervirano mjesto sadržaja 2">
            <a:extLst>
              <a:ext uri="{FF2B5EF4-FFF2-40B4-BE49-F238E27FC236}">
                <a16:creationId xmlns="" xmlns:a16="http://schemas.microsoft.com/office/drawing/2014/main" id="{010AB125-9086-4261-98B4-FC5A0801347C}"/>
              </a:ext>
            </a:extLst>
          </p:cNvPr>
          <p:cNvSpPr txBox="1">
            <a:spLocks/>
          </p:cNvSpPr>
          <p:nvPr/>
        </p:nvSpPr>
        <p:spPr>
          <a:xfrm>
            <a:off x="5008871" y="1159764"/>
            <a:ext cx="7013311" cy="64530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2000" b="1" dirty="0"/>
              <a:t>Make </a:t>
            </a:r>
            <a:r>
              <a:rPr lang="hr-HR" sz="2000" b="1" dirty="0" err="1"/>
              <a:t>teams</a:t>
            </a:r>
            <a:r>
              <a:rPr lang="hr-HR" sz="2000" b="1" dirty="0"/>
              <a:t> </a:t>
            </a:r>
            <a:r>
              <a:rPr lang="hr-HR" sz="2000" b="1" dirty="0" err="1"/>
              <a:t>of</a:t>
            </a:r>
            <a:r>
              <a:rPr lang="hr-HR" sz="2000" b="1" dirty="0"/>
              <a:t> </a:t>
            </a:r>
            <a:r>
              <a:rPr lang="hr-HR" sz="2000" b="1" dirty="0" err="1"/>
              <a:t>four</a:t>
            </a:r>
            <a:r>
              <a:rPr lang="hr-HR" sz="2000" b="1" dirty="0"/>
              <a:t> </a:t>
            </a:r>
            <a:r>
              <a:rPr lang="hr-HR" sz="2000" b="1" dirty="0" err="1"/>
              <a:t>students</a:t>
            </a:r>
            <a:r>
              <a:rPr lang="hr-HR" sz="2000" b="1" dirty="0"/>
              <a:t> </a:t>
            </a:r>
            <a:r>
              <a:rPr lang="hr-HR" sz="2000" b="1" dirty="0" err="1"/>
              <a:t>and</a:t>
            </a:r>
            <a:r>
              <a:rPr lang="hr-HR" sz="2000" b="1" dirty="0"/>
              <a:t> </a:t>
            </a:r>
            <a:r>
              <a:rPr lang="hr-HR" sz="2000" b="1" dirty="0" err="1"/>
              <a:t>then</a:t>
            </a:r>
            <a:r>
              <a:rPr lang="hr-HR" sz="2000" b="1" dirty="0"/>
              <a:t> </a:t>
            </a:r>
            <a:r>
              <a:rPr lang="hr-HR" sz="2000" b="1" dirty="0" err="1"/>
              <a:t>choose</a:t>
            </a:r>
            <a:r>
              <a:rPr lang="hr-HR" sz="2000" b="1" dirty="0"/>
              <a:t> one </a:t>
            </a:r>
            <a:r>
              <a:rPr lang="hr-HR" sz="2000" b="1" dirty="0" err="1"/>
              <a:t>of</a:t>
            </a:r>
            <a:r>
              <a:rPr lang="hr-HR" sz="2000" b="1" dirty="0"/>
              <a:t> </a:t>
            </a:r>
            <a:r>
              <a:rPr lang="hr-HR" sz="2000" b="1" dirty="0" err="1"/>
              <a:t>the</a:t>
            </a:r>
            <a:r>
              <a:rPr lang="hr-HR" sz="2000" b="1" dirty="0"/>
              <a:t> online </a:t>
            </a:r>
            <a:r>
              <a:rPr lang="hr-HR" sz="2000" b="1" dirty="0" err="1"/>
              <a:t>collaboration</a:t>
            </a:r>
            <a:r>
              <a:rPr lang="hr-HR" sz="2000" b="1" dirty="0"/>
              <a:t> </a:t>
            </a:r>
            <a:r>
              <a:rPr lang="hr-HR" sz="2000" b="1" dirty="0" err="1"/>
              <a:t>tools</a:t>
            </a:r>
            <a:r>
              <a:rPr lang="hr-HR" sz="2000" b="1" dirty="0"/>
              <a:t>. </a:t>
            </a:r>
            <a:r>
              <a:rPr lang="en-US" sz="2000" b="1" dirty="0"/>
              <a:t>Every member of the</a:t>
            </a:r>
            <a:r>
              <a:rPr lang="hr-HR" sz="2000" b="1" dirty="0"/>
              <a:t> </a:t>
            </a:r>
            <a:r>
              <a:rPr lang="en-US" sz="2000" b="1" dirty="0"/>
              <a:t>group should list their qualities, good sides</a:t>
            </a:r>
            <a:r>
              <a:rPr lang="hr-HR" sz="2000" b="1" dirty="0"/>
              <a:t> </a:t>
            </a:r>
            <a:r>
              <a:rPr lang="en-US" sz="2000" b="1" dirty="0"/>
              <a:t>and abilities.</a:t>
            </a:r>
            <a:r>
              <a:rPr lang="hr-HR" sz="2000" b="1" dirty="0"/>
              <a:t> </a:t>
            </a:r>
            <a:endParaRPr lang="hr-HR" sz="2000" b="1" dirty="0" smtClean="0"/>
          </a:p>
          <a:p>
            <a:pPr marL="0" indent="0">
              <a:buNone/>
            </a:pPr>
            <a:r>
              <a:rPr lang="hr-HR" sz="2000" b="1" dirty="0"/>
              <a:t/>
            </a:r>
            <a:br>
              <a:rPr lang="hr-HR" sz="2000" b="1" dirty="0"/>
            </a:br>
            <a:r>
              <a:rPr lang="en-US" sz="2000" b="1" dirty="0"/>
              <a:t>Together, think of something you would be</a:t>
            </a:r>
            <a:r>
              <a:rPr lang="hr-HR" sz="2000" b="1" dirty="0"/>
              <a:t> </a:t>
            </a:r>
            <a:r>
              <a:rPr lang="en-US" sz="2000" b="1" dirty="0"/>
              <a:t>good at as a team (e.g. an online game team;</a:t>
            </a:r>
            <a:r>
              <a:rPr lang="hr-HR" sz="2000" b="1" dirty="0"/>
              <a:t> </a:t>
            </a:r>
            <a:r>
              <a:rPr lang="en-US" sz="2000" b="1" dirty="0"/>
              <a:t>a dance group; a team that would be in</a:t>
            </a:r>
            <a:r>
              <a:rPr lang="hr-HR" sz="2000" b="1" dirty="0"/>
              <a:t> </a:t>
            </a:r>
            <a:r>
              <a:rPr lang="en-US" sz="2000" b="1" dirty="0"/>
              <a:t>charge of the </a:t>
            </a:r>
            <a:r>
              <a:rPr lang="en-US" sz="2000" b="1" dirty="0" err="1"/>
              <a:t>organisation</a:t>
            </a:r>
            <a:r>
              <a:rPr lang="en-US" sz="2000" b="1" dirty="0"/>
              <a:t> of Christmas Fair</a:t>
            </a:r>
            <a:r>
              <a:rPr lang="hr-HR" sz="2000" b="1" dirty="0"/>
              <a:t> </a:t>
            </a:r>
            <a:r>
              <a:rPr lang="en-US" sz="2000" b="1" dirty="0"/>
              <a:t>at school, </a:t>
            </a:r>
            <a:r>
              <a:rPr lang="en-US" sz="2000" b="1" dirty="0" err="1"/>
              <a:t>etc</a:t>
            </a:r>
            <a:r>
              <a:rPr lang="en-US" sz="2000" b="1" dirty="0"/>
              <a:t>).</a:t>
            </a:r>
            <a:r>
              <a:rPr lang="hr-HR" sz="2000" b="1" dirty="0"/>
              <a:t/>
            </a:r>
            <a:br>
              <a:rPr lang="hr-HR" sz="2000" b="1" dirty="0"/>
            </a:br>
            <a:r>
              <a:rPr lang="en-US" sz="2000" b="1" dirty="0"/>
              <a:t>Explain everybody's role in the team and why</a:t>
            </a:r>
            <a:r>
              <a:rPr lang="hr-HR" sz="2000" b="1" dirty="0"/>
              <a:t> </a:t>
            </a:r>
            <a:r>
              <a:rPr lang="en-US" sz="2000" b="1" dirty="0"/>
              <a:t>they are the perfect person for the position</a:t>
            </a:r>
            <a:r>
              <a:rPr lang="hr-HR" sz="2000" b="1" dirty="0"/>
              <a:t> </a:t>
            </a:r>
            <a:r>
              <a:rPr lang="en-US" sz="2000" b="1" dirty="0"/>
              <a:t>(see Useful expressions in your workbook</a:t>
            </a:r>
            <a:r>
              <a:rPr lang="en-US" sz="2000" b="1" dirty="0" smtClean="0"/>
              <a:t>).</a:t>
            </a:r>
            <a:endParaRPr lang="hr-HR" sz="2000" b="1" dirty="0" smtClean="0"/>
          </a:p>
          <a:p>
            <a:pPr marL="0" indent="0">
              <a:buNone/>
            </a:pPr>
            <a:r>
              <a:rPr lang="hr-HR" sz="2000" b="1" dirty="0"/>
              <a:t/>
            </a:r>
            <a:br>
              <a:rPr lang="hr-HR" sz="2000" b="1" dirty="0"/>
            </a:br>
            <a:r>
              <a:rPr lang="en-US" sz="2000" b="1" dirty="0"/>
              <a:t>Try to convince your teacher that you are</a:t>
            </a:r>
            <a:r>
              <a:rPr lang="hr-HR" sz="2000" b="1" dirty="0"/>
              <a:t> </a:t>
            </a:r>
            <a:r>
              <a:rPr lang="en-US" sz="2000" b="1" dirty="0"/>
              <a:t>a DREAM TEAM – the best team because</a:t>
            </a:r>
            <a:r>
              <a:rPr lang="hr-HR" sz="2000" b="1" dirty="0"/>
              <a:t> </a:t>
            </a:r>
            <a:r>
              <a:rPr lang="en-US" sz="2000" b="1" dirty="0"/>
              <a:t>everybody in the group is important and up</a:t>
            </a:r>
            <a:r>
              <a:rPr lang="hr-HR" sz="2000" b="1" dirty="0"/>
              <a:t> </a:t>
            </a:r>
            <a:r>
              <a:rPr lang="en-US" sz="2000" b="1" dirty="0"/>
              <a:t>to his/her role. Let your teacher pick the</a:t>
            </a:r>
            <a:r>
              <a:rPr lang="hr-HR" sz="2000" b="1" dirty="0"/>
              <a:t> </a:t>
            </a:r>
            <a:r>
              <a:rPr lang="en-US" sz="2000" b="1" dirty="0"/>
              <a:t>class winners.</a:t>
            </a:r>
            <a:r>
              <a:rPr lang="hr-HR" sz="2000" b="1" dirty="0"/>
              <a:t/>
            </a:r>
            <a:br>
              <a:rPr lang="hr-HR" sz="2000" b="1" dirty="0"/>
            </a:br>
            <a:endParaRPr lang="hr-HR" sz="2000" b="1" dirty="0"/>
          </a:p>
        </p:txBody>
      </p:sp>
    </p:spTree>
    <p:extLst>
      <p:ext uri="{BB962C8B-B14F-4D97-AF65-F5344CB8AC3E}">
        <p14:creationId xmlns="" xmlns:p14="http://schemas.microsoft.com/office/powerpoint/2010/main" val="201153782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="" xmlns:a16="http://schemas.microsoft.com/office/drawing/2014/main" id="{1B2619D9-4F98-4A11-8FFE-57C7EB1F52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46"/>
            <a:ext cx="4826146" cy="6819554"/>
          </a:xfrm>
          <a:prstGeom prst="rect">
            <a:avLst/>
          </a:prstGeom>
        </p:spPr>
      </p:pic>
      <p:pic>
        <p:nvPicPr>
          <p:cNvPr id="2" name="Slika 1">
            <a:extLst>
              <a:ext uri="{FF2B5EF4-FFF2-40B4-BE49-F238E27FC236}">
                <a16:creationId xmlns="" xmlns:a16="http://schemas.microsoft.com/office/drawing/2014/main" id="{79AB126F-5218-4223-8FB3-6BD5D18FF2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8533" y="2351115"/>
            <a:ext cx="9735850" cy="3710050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6" name="Rezervirano mjesto sadržaja 2">
            <a:extLst>
              <a:ext uri="{FF2B5EF4-FFF2-40B4-BE49-F238E27FC236}">
                <a16:creationId xmlns="" xmlns:a16="http://schemas.microsoft.com/office/drawing/2014/main" id="{010AB125-9086-4261-98B4-FC5A0801347C}"/>
              </a:ext>
            </a:extLst>
          </p:cNvPr>
          <p:cNvSpPr txBox="1">
            <a:spLocks/>
          </p:cNvSpPr>
          <p:nvPr/>
        </p:nvSpPr>
        <p:spPr>
          <a:xfrm>
            <a:off x="4826147" y="796835"/>
            <a:ext cx="7178236" cy="57217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/>
              <a:t>What abilities are needed in these situations</a:t>
            </a:r>
            <a:r>
              <a:rPr lang="en-US" sz="2000" b="1" dirty="0" smtClean="0"/>
              <a:t>?</a:t>
            </a:r>
            <a:r>
              <a:rPr lang="hr-HR" sz="2000" b="1" dirty="0" smtClean="0"/>
              <a:t/>
            </a:r>
            <a:br>
              <a:rPr lang="hr-HR" sz="2000" b="1" dirty="0" smtClean="0"/>
            </a:br>
            <a:r>
              <a:rPr lang="en-US" sz="2000" b="1" dirty="0" smtClean="0"/>
              <a:t>Look </a:t>
            </a:r>
            <a:r>
              <a:rPr lang="en-US" sz="2000" b="1" dirty="0"/>
              <a:t>at page 8 in your textbook.</a:t>
            </a:r>
            <a:r>
              <a:rPr lang="hr-HR" sz="2000" b="1" dirty="0"/>
              <a:t/>
            </a:r>
            <a:br>
              <a:rPr lang="hr-HR" sz="2000" b="1" dirty="0"/>
            </a:br>
            <a:endParaRPr lang="hr-HR" sz="2000" i="1" dirty="0"/>
          </a:p>
        </p:txBody>
      </p:sp>
    </p:spTree>
    <p:extLst>
      <p:ext uri="{BB962C8B-B14F-4D97-AF65-F5344CB8AC3E}">
        <p14:creationId xmlns="" xmlns:p14="http://schemas.microsoft.com/office/powerpoint/2010/main" val="174519860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Vidi izvornu sliku">
            <a:hlinkClick r:id="rId2"/>
            <a:extLst>
              <a:ext uri="{FF2B5EF4-FFF2-40B4-BE49-F238E27FC236}">
                <a16:creationId xmlns="" xmlns:a16="http://schemas.microsoft.com/office/drawing/2014/main" id="{7EB574C3-BBFC-4298-9349-DA1B4B4EE8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0627" y="1240084"/>
            <a:ext cx="3810000" cy="1905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zervirano mjesto sadržaja 2">
            <a:extLst>
              <a:ext uri="{FF2B5EF4-FFF2-40B4-BE49-F238E27FC236}">
                <a16:creationId xmlns="" xmlns:a16="http://schemas.microsoft.com/office/drawing/2014/main" id="{8619A0A9-4971-4637-BA0B-39A4F5D24D27}"/>
              </a:ext>
            </a:extLst>
          </p:cNvPr>
          <p:cNvSpPr txBox="1">
            <a:spLocks/>
          </p:cNvSpPr>
          <p:nvPr/>
        </p:nvSpPr>
        <p:spPr>
          <a:xfrm>
            <a:off x="183419" y="2680364"/>
            <a:ext cx="11824416" cy="35684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r-HR" sz="2000" b="1" dirty="0" smtClean="0"/>
              <a:t>LEARN </a:t>
            </a:r>
            <a:r>
              <a:rPr lang="hr-HR" sz="2000" b="1" dirty="0"/>
              <a:t>MORE</a:t>
            </a:r>
            <a:r>
              <a:rPr lang="hr-HR" sz="2000" i="1" dirty="0"/>
              <a:t>!</a:t>
            </a:r>
          </a:p>
          <a:p>
            <a:pPr marL="0" indent="0" algn="ctr">
              <a:buNone/>
            </a:pPr>
            <a:r>
              <a:rPr lang="hr-HR" sz="2000" u="sng" dirty="0">
                <a:hlinkClick r:id="rId4"/>
              </a:rPr>
              <a:t>https://www.e-sfera.hr/dodatni-digitalni-sadrzaji/75d61888-8ccb-4921-8b36-bcf9a7c131b7/</a:t>
            </a:r>
            <a:endParaRPr lang="hr-HR" sz="2000" u="sng" dirty="0"/>
          </a:p>
          <a:p>
            <a:pPr marL="0" indent="0" algn="ctr">
              <a:buNone/>
            </a:pPr>
            <a:r>
              <a:rPr lang="en-US" sz="2000" b="1" u="sng" dirty="0"/>
              <a:t>So many dream teams</a:t>
            </a:r>
            <a:r>
              <a:rPr lang="hr-HR" sz="2000" b="1" u="sng" dirty="0" smtClean="0"/>
              <a:t>!</a:t>
            </a:r>
            <a:endParaRPr lang="hr-HR" sz="2000" b="1" u="sng" dirty="0"/>
          </a:p>
        </p:txBody>
      </p:sp>
    </p:spTree>
    <p:extLst>
      <p:ext uri="{BB962C8B-B14F-4D97-AF65-F5344CB8AC3E}">
        <p14:creationId xmlns="" xmlns:p14="http://schemas.microsoft.com/office/powerpoint/2010/main" val="144883609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="" xmlns:a16="http://schemas.microsoft.com/office/drawing/2014/main" id="{1B2619D9-4F98-4A11-8FFE-57C7EB1F52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6"/>
            <a:ext cx="4839054" cy="6857354"/>
          </a:xfrm>
          <a:prstGeom prst="rect">
            <a:avLst/>
          </a:prstGeom>
        </p:spPr>
      </p:pic>
      <p:pic>
        <p:nvPicPr>
          <p:cNvPr id="2" name="Slika 1">
            <a:extLst>
              <a:ext uri="{FF2B5EF4-FFF2-40B4-BE49-F238E27FC236}">
                <a16:creationId xmlns="" xmlns:a16="http://schemas.microsoft.com/office/drawing/2014/main" id="{79AB126F-5218-4223-8FB3-6BD5D18FF2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817" y="664790"/>
            <a:ext cx="4669237" cy="2801543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6" name="Rezervirano mjesto sadržaja 2">
            <a:extLst>
              <a:ext uri="{FF2B5EF4-FFF2-40B4-BE49-F238E27FC236}">
                <a16:creationId xmlns="" xmlns:a16="http://schemas.microsoft.com/office/drawing/2014/main" id="{010AB125-9086-4261-98B4-FC5A0801347C}"/>
              </a:ext>
            </a:extLst>
          </p:cNvPr>
          <p:cNvSpPr txBox="1">
            <a:spLocks/>
          </p:cNvSpPr>
          <p:nvPr/>
        </p:nvSpPr>
        <p:spPr>
          <a:xfrm>
            <a:off x="5178690" y="1194270"/>
            <a:ext cx="6397960" cy="21306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/>
              <a:t>Summer is over,</a:t>
            </a:r>
            <a:r>
              <a:rPr lang="hr-HR" sz="2000" b="1" dirty="0"/>
              <a:t> </a:t>
            </a:r>
            <a:r>
              <a:rPr lang="en-US" sz="2000" b="1" dirty="0"/>
              <a:t>Time to </a:t>
            </a:r>
            <a:r>
              <a:rPr lang="en-US" sz="2000" b="1" dirty="0" err="1"/>
              <a:t>offically</a:t>
            </a:r>
            <a:r>
              <a:rPr lang="en-US" sz="2000" b="1" dirty="0"/>
              <a:t> remember what day it is</a:t>
            </a:r>
            <a:r>
              <a:rPr lang="en-US" sz="2000" b="1" dirty="0" smtClean="0"/>
              <a:t>.</a:t>
            </a:r>
            <a:endParaRPr lang="hr-HR" sz="2000" b="1" dirty="0" smtClean="0"/>
          </a:p>
          <a:p>
            <a:pPr marL="0" indent="0">
              <a:buNone/>
            </a:pPr>
            <a:r>
              <a:rPr lang="hr-HR" sz="2000" b="1" dirty="0"/>
              <a:t/>
            </a:r>
            <a:br>
              <a:rPr lang="hr-HR" sz="2000" b="1" dirty="0"/>
            </a:br>
            <a:r>
              <a:rPr lang="hr-HR" sz="2000" b="1" dirty="0" err="1" smtClean="0"/>
              <a:t>How</a:t>
            </a:r>
            <a:r>
              <a:rPr lang="hr-HR" sz="2000" b="1" dirty="0" smtClean="0"/>
              <a:t> </a:t>
            </a:r>
            <a:r>
              <a:rPr lang="hr-HR" sz="2000" b="1" dirty="0" err="1"/>
              <a:t>did</a:t>
            </a:r>
            <a:r>
              <a:rPr lang="hr-HR" sz="2000" b="1" dirty="0"/>
              <a:t> </a:t>
            </a:r>
            <a:r>
              <a:rPr lang="hr-HR" sz="2000" b="1" dirty="0" err="1"/>
              <a:t>you</a:t>
            </a:r>
            <a:r>
              <a:rPr lang="hr-HR" sz="2000" b="1" dirty="0"/>
              <a:t> </a:t>
            </a:r>
            <a:r>
              <a:rPr lang="hr-HR" sz="2000" b="1" dirty="0" err="1"/>
              <a:t>spend</a:t>
            </a:r>
            <a:r>
              <a:rPr lang="hr-HR" sz="2000" b="1" dirty="0"/>
              <a:t> </a:t>
            </a:r>
            <a:r>
              <a:rPr lang="hr-HR" sz="2000" b="1" dirty="0" err="1"/>
              <a:t>your</a:t>
            </a:r>
            <a:r>
              <a:rPr lang="hr-HR" sz="2000" b="1" dirty="0"/>
              <a:t> </a:t>
            </a:r>
            <a:r>
              <a:rPr lang="hr-HR" sz="2000" b="1" dirty="0" err="1"/>
              <a:t>summer</a:t>
            </a:r>
            <a:r>
              <a:rPr lang="hr-HR" sz="2000" b="1" dirty="0"/>
              <a:t>?</a:t>
            </a:r>
            <a:r>
              <a:rPr lang="en-US" sz="2000" b="1" dirty="0"/>
              <a:t>?</a:t>
            </a:r>
            <a:r>
              <a:rPr lang="hr-HR" sz="2000" b="1" dirty="0"/>
              <a:t/>
            </a:r>
            <a:br>
              <a:rPr lang="hr-HR" sz="2000" b="1" dirty="0"/>
            </a:br>
            <a:endParaRPr lang="hr-HR" sz="2000" b="1" dirty="0"/>
          </a:p>
        </p:txBody>
      </p:sp>
      <p:sp>
        <p:nvSpPr>
          <p:cNvPr id="8" name="Rezervirano mjesto sadržaja 2">
            <a:extLst>
              <a:ext uri="{FF2B5EF4-FFF2-40B4-BE49-F238E27FC236}">
                <a16:creationId xmlns="" xmlns:a16="http://schemas.microsoft.com/office/drawing/2014/main" id="{A9140E20-399B-44D7-A17A-5ED03BB41DC0}"/>
              </a:ext>
            </a:extLst>
          </p:cNvPr>
          <p:cNvSpPr txBox="1">
            <a:spLocks/>
          </p:cNvSpPr>
          <p:nvPr/>
        </p:nvSpPr>
        <p:spPr>
          <a:xfrm>
            <a:off x="5178689" y="2718806"/>
            <a:ext cx="7013311" cy="21306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2000" b="1" dirty="0"/>
              <a:t>How </a:t>
            </a:r>
            <a:r>
              <a:rPr lang="en-US" sz="2000" b="1" dirty="0"/>
              <a:t>do you feel about the end of summer?</a:t>
            </a:r>
            <a:r>
              <a:rPr lang="hr-HR" sz="2000" b="1" dirty="0"/>
              <a:t> </a:t>
            </a:r>
            <a:endParaRPr lang="hr-HR" sz="2000" b="1" dirty="0" smtClean="0"/>
          </a:p>
          <a:p>
            <a:pPr marL="0" indent="0">
              <a:buNone/>
            </a:pPr>
            <a:r>
              <a:rPr lang="hr-HR" sz="2000" b="1" dirty="0"/>
              <a:t/>
            </a:r>
            <a:br>
              <a:rPr lang="hr-HR" sz="2000" b="1" dirty="0"/>
            </a:br>
            <a:r>
              <a:rPr lang="en-US" sz="2000" b="1" dirty="0"/>
              <a:t>Write just one sentence which best describes</a:t>
            </a:r>
            <a:r>
              <a:rPr lang="hr-HR" sz="2000" b="1" dirty="0"/>
              <a:t> </a:t>
            </a:r>
            <a:r>
              <a:rPr lang="en-US" sz="2000" b="1" dirty="0"/>
              <a:t>your feelings.</a:t>
            </a:r>
            <a:r>
              <a:rPr lang="hr-HR" sz="2000" b="1" dirty="0"/>
              <a:t/>
            </a:r>
            <a:br>
              <a:rPr lang="hr-HR" sz="2000" b="1" dirty="0"/>
            </a:br>
            <a:endParaRPr lang="hr-HR" sz="2000" i="1" dirty="0" smtClean="0"/>
          </a:p>
          <a:p>
            <a:pPr marL="0" indent="0">
              <a:buNone/>
            </a:pPr>
            <a:endParaRPr lang="hr-HR" sz="2000" i="1" dirty="0"/>
          </a:p>
        </p:txBody>
      </p:sp>
      <p:pic>
        <p:nvPicPr>
          <p:cNvPr id="9" name="Slika 8">
            <a:extLst>
              <a:ext uri="{FF2B5EF4-FFF2-40B4-BE49-F238E27FC236}">
                <a16:creationId xmlns="" xmlns:a16="http://schemas.microsoft.com/office/drawing/2014/main" id="{AADD66E0-6FBF-4BC7-9ED8-276C2D6AA6C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817" y="3677627"/>
            <a:ext cx="4669200" cy="3026518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38684185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8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="" xmlns:a16="http://schemas.microsoft.com/office/drawing/2014/main" id="{1B2619D9-4F98-4A11-8FFE-57C7EB1F52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10"/>
            <a:ext cx="4859799" cy="6885736"/>
          </a:xfrm>
          <a:prstGeom prst="rect">
            <a:avLst/>
          </a:prstGeom>
        </p:spPr>
      </p:pic>
      <p:sp>
        <p:nvSpPr>
          <p:cNvPr id="6" name="Rezervirano mjesto sadržaja 2">
            <a:extLst>
              <a:ext uri="{FF2B5EF4-FFF2-40B4-BE49-F238E27FC236}">
                <a16:creationId xmlns="" xmlns:a16="http://schemas.microsoft.com/office/drawing/2014/main" id="{010AB125-9086-4261-98B4-FC5A0801347C}"/>
              </a:ext>
            </a:extLst>
          </p:cNvPr>
          <p:cNvSpPr txBox="1">
            <a:spLocks/>
          </p:cNvSpPr>
          <p:nvPr/>
        </p:nvSpPr>
        <p:spPr>
          <a:xfrm>
            <a:off x="7332202" y="1097280"/>
            <a:ext cx="4824573" cy="61726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/>
              <a:t>Imagine that you can design a robot</a:t>
            </a:r>
            <a:r>
              <a:rPr lang="hr-HR" sz="2000" b="1" dirty="0"/>
              <a:t> </a:t>
            </a:r>
            <a:r>
              <a:rPr lang="en-US" sz="2000" b="1" dirty="0"/>
              <a:t>which will be your own upgrade – it</a:t>
            </a:r>
            <a:r>
              <a:rPr lang="hr-HR" sz="2000" b="1" dirty="0"/>
              <a:t> </a:t>
            </a:r>
            <a:r>
              <a:rPr lang="en-US" sz="2000" b="1" dirty="0"/>
              <a:t>will have all the characteristics that</a:t>
            </a:r>
            <a:r>
              <a:rPr lang="hr-HR" sz="2000" b="1" dirty="0"/>
              <a:t> </a:t>
            </a:r>
            <a:r>
              <a:rPr lang="en-US" sz="2000" b="1" dirty="0"/>
              <a:t>you lack. Describe your robot using</a:t>
            </a:r>
            <a:r>
              <a:rPr lang="hr-HR" sz="2000" b="1" dirty="0"/>
              <a:t> </a:t>
            </a:r>
            <a:r>
              <a:rPr lang="en-US" sz="2000" b="1" dirty="0"/>
              <a:t>some words from the box. Add other</a:t>
            </a:r>
            <a:r>
              <a:rPr lang="hr-HR" sz="2000" b="1" dirty="0"/>
              <a:t> </a:t>
            </a:r>
            <a:r>
              <a:rPr lang="en-US" sz="2000" b="1" dirty="0"/>
              <a:t>words as well.</a:t>
            </a:r>
            <a:r>
              <a:rPr lang="hr-HR" sz="2000" i="1" dirty="0"/>
              <a:t/>
            </a:r>
            <a:br>
              <a:rPr lang="hr-HR" sz="2000" i="1" dirty="0"/>
            </a:br>
            <a:endParaRPr lang="hr-HR" sz="2000" i="1" dirty="0"/>
          </a:p>
          <a:p>
            <a:pPr marL="0" indent="0">
              <a:buNone/>
            </a:pPr>
            <a:r>
              <a:rPr lang="en-US" sz="2000" b="1" dirty="0"/>
              <a:t>Do you know the meaning of </a:t>
            </a:r>
            <a:r>
              <a:rPr lang="hr-HR" sz="2000" b="1" dirty="0" err="1"/>
              <a:t>all</a:t>
            </a:r>
            <a:r>
              <a:rPr lang="hr-HR" sz="2000" b="1" dirty="0"/>
              <a:t> </a:t>
            </a:r>
            <a:r>
              <a:rPr lang="hr-HR" sz="2000" b="1" dirty="0" err="1"/>
              <a:t>the</a:t>
            </a:r>
            <a:r>
              <a:rPr lang="en-US" sz="2000" b="1" dirty="0"/>
              <a:t> words?</a:t>
            </a:r>
            <a:br>
              <a:rPr lang="en-US" sz="2000" b="1" dirty="0"/>
            </a:br>
            <a:endParaRPr lang="hr-HR" sz="2000" i="1" dirty="0"/>
          </a:p>
        </p:txBody>
      </p:sp>
      <p:pic>
        <p:nvPicPr>
          <p:cNvPr id="2" name="Slika 1">
            <a:extLst>
              <a:ext uri="{FF2B5EF4-FFF2-40B4-BE49-F238E27FC236}">
                <a16:creationId xmlns="" xmlns:a16="http://schemas.microsoft.com/office/drawing/2014/main" id="{B69E1C10-ACFD-49C4-B019-6B92ED78F8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92" y="150452"/>
            <a:ext cx="6985819" cy="6563856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36971767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="" xmlns:a16="http://schemas.microsoft.com/office/drawing/2014/main" id="{1B2619D9-4F98-4A11-8FFE-57C7EB1F52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10"/>
            <a:ext cx="4859799" cy="6885736"/>
          </a:xfrm>
          <a:prstGeom prst="rect">
            <a:avLst/>
          </a:prstGeom>
        </p:spPr>
      </p:pic>
      <p:pic>
        <p:nvPicPr>
          <p:cNvPr id="2" name="Slika 1">
            <a:extLst>
              <a:ext uri="{FF2B5EF4-FFF2-40B4-BE49-F238E27FC236}">
                <a16:creationId xmlns="" xmlns:a16="http://schemas.microsoft.com/office/drawing/2014/main" id="{B69E1C10-ACFD-49C4-B019-6B92ED78F8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92" y="150452"/>
            <a:ext cx="6985819" cy="6563856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5" name="Rezervirano mjesto sadržaja 2">
            <a:extLst>
              <a:ext uri="{FF2B5EF4-FFF2-40B4-BE49-F238E27FC236}">
                <a16:creationId xmlns="" xmlns:a16="http://schemas.microsoft.com/office/drawing/2014/main" id="{48501A86-9DDC-4650-82C4-6FCEE85579FF}"/>
              </a:ext>
            </a:extLst>
          </p:cNvPr>
          <p:cNvSpPr txBox="1">
            <a:spLocks/>
          </p:cNvSpPr>
          <p:nvPr/>
        </p:nvSpPr>
        <p:spPr>
          <a:xfrm>
            <a:off x="7332203" y="1188022"/>
            <a:ext cx="4140478" cy="67485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2400" b="1" dirty="0" err="1"/>
              <a:t>reliable</a:t>
            </a:r>
            <a:endParaRPr lang="hr-HR" sz="2400" b="1" dirty="0"/>
          </a:p>
          <a:p>
            <a:pPr marL="0" indent="0">
              <a:buNone/>
            </a:pPr>
            <a:r>
              <a:rPr lang="hr-HR" sz="2400" b="1" dirty="0" err="1"/>
              <a:t>faithful</a:t>
            </a:r>
            <a:endParaRPr lang="hr-HR" sz="2400" b="1" dirty="0"/>
          </a:p>
          <a:p>
            <a:pPr marL="0" indent="0">
              <a:buNone/>
            </a:pPr>
            <a:r>
              <a:rPr lang="hr-HR" sz="2400" b="1" dirty="0" err="1"/>
              <a:t>outgoing</a:t>
            </a:r>
            <a:endParaRPr lang="hr-HR" sz="2400" b="1" dirty="0"/>
          </a:p>
          <a:p>
            <a:pPr marL="0" indent="0">
              <a:buNone/>
            </a:pPr>
            <a:r>
              <a:rPr lang="hr-HR" sz="2400" b="1" dirty="0" err="1"/>
              <a:t>modest</a:t>
            </a:r>
            <a:endParaRPr lang="hr-HR" sz="2400" b="1" dirty="0"/>
          </a:p>
          <a:p>
            <a:pPr marL="0" indent="0">
              <a:buNone/>
            </a:pPr>
            <a:r>
              <a:rPr lang="hr-HR" sz="2400" b="1" dirty="0" err="1"/>
              <a:t>confident</a:t>
            </a:r>
            <a:endParaRPr lang="hr-HR" sz="2400" b="1" dirty="0"/>
          </a:p>
          <a:p>
            <a:pPr marL="0" indent="0">
              <a:buNone/>
            </a:pPr>
            <a:r>
              <a:rPr lang="hr-HR" sz="2400" b="1" dirty="0" err="1"/>
              <a:t>attentive</a:t>
            </a:r>
            <a:endParaRPr lang="hr-HR" sz="2400" b="1" dirty="0"/>
          </a:p>
          <a:p>
            <a:pPr marL="0" indent="0">
              <a:buNone/>
            </a:pPr>
            <a:r>
              <a:rPr lang="hr-HR" sz="2400" b="1" dirty="0" err="1"/>
              <a:t>sincere</a:t>
            </a:r>
            <a:endParaRPr lang="hr-HR" sz="2400" b="1" dirty="0"/>
          </a:p>
          <a:p>
            <a:pPr marL="0" indent="0">
              <a:buNone/>
            </a:pPr>
            <a:r>
              <a:rPr lang="hr-HR" sz="2400" b="1" dirty="0" err="1"/>
              <a:t>iron</a:t>
            </a:r>
            <a:r>
              <a:rPr lang="hr-HR" sz="2400" b="1" dirty="0"/>
              <a:t> </a:t>
            </a:r>
            <a:r>
              <a:rPr lang="hr-HR" sz="2400" b="1" dirty="0" err="1"/>
              <a:t>the</a:t>
            </a:r>
            <a:r>
              <a:rPr lang="hr-HR" sz="2400" b="1" dirty="0"/>
              <a:t> </a:t>
            </a:r>
            <a:r>
              <a:rPr lang="hr-HR" sz="2400" b="1" dirty="0" err="1"/>
              <a:t>clothes</a:t>
            </a:r>
            <a:endParaRPr lang="hr-HR" sz="2400" b="1" dirty="0"/>
          </a:p>
          <a:p>
            <a:pPr marL="0" indent="0">
              <a:buNone/>
            </a:pPr>
            <a:r>
              <a:rPr lang="hr-HR" sz="2400" b="1" dirty="0" err="1"/>
              <a:t>fold</a:t>
            </a:r>
            <a:r>
              <a:rPr lang="hr-HR" sz="2400" b="1" dirty="0"/>
              <a:t> </a:t>
            </a:r>
            <a:r>
              <a:rPr lang="hr-HR" sz="2400" b="1" dirty="0" err="1"/>
              <a:t>clothes</a:t>
            </a:r>
            <a:r>
              <a:rPr lang="hr-HR" sz="2400" b="1" dirty="0"/>
              <a:t/>
            </a:r>
            <a:br>
              <a:rPr lang="hr-HR" sz="2400" b="1" dirty="0"/>
            </a:br>
            <a:r>
              <a:rPr lang="hr-HR" sz="2400" b="1" dirty="0" err="1"/>
              <a:t>neatly</a:t>
            </a:r>
            <a:endParaRPr lang="hr-HR" sz="2400" b="1" dirty="0"/>
          </a:p>
          <a:p>
            <a:pPr marL="0" indent="0">
              <a:buNone/>
            </a:pPr>
            <a:endParaRPr lang="hr-HR" sz="2400" b="1" dirty="0"/>
          </a:p>
        </p:txBody>
      </p:sp>
      <p:sp>
        <p:nvSpPr>
          <p:cNvPr id="7" name="Rezervirano mjesto sadržaja 2">
            <a:extLst>
              <a:ext uri="{FF2B5EF4-FFF2-40B4-BE49-F238E27FC236}">
                <a16:creationId xmlns="" xmlns:a16="http://schemas.microsoft.com/office/drawing/2014/main" id="{34A8C4D0-3BFD-44D0-8AB7-8B834FFF51D9}"/>
              </a:ext>
            </a:extLst>
          </p:cNvPr>
          <p:cNvSpPr txBox="1">
            <a:spLocks/>
          </p:cNvSpPr>
          <p:nvPr/>
        </p:nvSpPr>
        <p:spPr>
          <a:xfrm>
            <a:off x="9454694" y="1188022"/>
            <a:ext cx="3694363" cy="59253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2400" i="1" dirty="0"/>
              <a:t>pouzdan</a:t>
            </a:r>
          </a:p>
          <a:p>
            <a:pPr marL="0" indent="0">
              <a:buNone/>
            </a:pPr>
            <a:r>
              <a:rPr lang="hr-HR" sz="2400" i="1" dirty="0"/>
              <a:t>vjeran</a:t>
            </a:r>
          </a:p>
          <a:p>
            <a:pPr marL="0" indent="0">
              <a:buNone/>
            </a:pPr>
            <a:r>
              <a:rPr lang="hr-HR" sz="2400" i="1" dirty="0"/>
              <a:t>društven</a:t>
            </a:r>
          </a:p>
          <a:p>
            <a:pPr marL="0" indent="0">
              <a:buNone/>
            </a:pPr>
            <a:r>
              <a:rPr lang="hr-HR" sz="2400" i="1" dirty="0"/>
              <a:t>skroman</a:t>
            </a:r>
          </a:p>
          <a:p>
            <a:pPr marL="0" indent="0">
              <a:buNone/>
            </a:pPr>
            <a:r>
              <a:rPr lang="hr-HR" sz="2400" i="1" dirty="0"/>
              <a:t>samouvjeren</a:t>
            </a:r>
          </a:p>
          <a:p>
            <a:pPr marL="0" indent="0">
              <a:buNone/>
            </a:pPr>
            <a:r>
              <a:rPr lang="hr-HR" sz="2400" i="1" dirty="0"/>
              <a:t>pažljiv</a:t>
            </a:r>
          </a:p>
          <a:p>
            <a:pPr marL="0" indent="0">
              <a:buNone/>
            </a:pPr>
            <a:r>
              <a:rPr lang="hr-HR" sz="2400" i="1" dirty="0"/>
              <a:t>iskren</a:t>
            </a:r>
          </a:p>
          <a:p>
            <a:pPr marL="0" indent="0">
              <a:buNone/>
            </a:pPr>
            <a:r>
              <a:rPr lang="hr-HR" sz="2400" i="1" dirty="0"/>
              <a:t>izglačati odjeću</a:t>
            </a:r>
          </a:p>
          <a:p>
            <a:pPr marL="0" indent="0">
              <a:buNone/>
            </a:pPr>
            <a:r>
              <a:rPr lang="hr-HR" sz="2400" i="1" dirty="0"/>
              <a:t/>
            </a:r>
            <a:br>
              <a:rPr lang="hr-HR" sz="2400" i="1" dirty="0"/>
            </a:br>
            <a:r>
              <a:rPr lang="hr-HR" sz="2400" i="1" dirty="0"/>
              <a:t>uredno složiti odjeću</a:t>
            </a:r>
          </a:p>
          <a:p>
            <a:pPr marL="0" indent="0">
              <a:buNone/>
            </a:pPr>
            <a:endParaRPr lang="hr-HR" sz="2400" i="1" dirty="0"/>
          </a:p>
        </p:txBody>
      </p:sp>
    </p:spTree>
    <p:extLst>
      <p:ext uri="{BB962C8B-B14F-4D97-AF65-F5344CB8AC3E}">
        <p14:creationId xmlns="" xmlns:p14="http://schemas.microsoft.com/office/powerpoint/2010/main" val="213324648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="" xmlns:a16="http://schemas.microsoft.com/office/drawing/2014/main" id="{1B2619D9-4F98-4A11-8FFE-57C7EB1F52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7"/>
            <a:ext cx="4826146" cy="6857353"/>
          </a:xfrm>
          <a:prstGeom prst="rect">
            <a:avLst/>
          </a:prstGeom>
        </p:spPr>
      </p:pic>
      <p:sp>
        <p:nvSpPr>
          <p:cNvPr id="7" name="Rezervirano mjesto sadržaja 2">
            <a:extLst>
              <a:ext uri="{FF2B5EF4-FFF2-40B4-BE49-F238E27FC236}">
                <a16:creationId xmlns="" xmlns:a16="http://schemas.microsoft.com/office/drawing/2014/main" id="{0256D9EB-C20B-45FA-9F3D-124012366C9E}"/>
              </a:ext>
            </a:extLst>
          </p:cNvPr>
          <p:cNvSpPr txBox="1">
            <a:spLocks/>
          </p:cNvSpPr>
          <p:nvPr/>
        </p:nvSpPr>
        <p:spPr>
          <a:xfrm>
            <a:off x="4826146" y="-15501"/>
            <a:ext cx="6636197" cy="1159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2000" b="1" dirty="0"/>
              <a:t>Open </a:t>
            </a:r>
            <a:r>
              <a:rPr lang="hr-HR" sz="2000" b="1" dirty="0" err="1"/>
              <a:t>your</a:t>
            </a:r>
            <a:r>
              <a:rPr lang="hr-HR" sz="2000" b="1" dirty="0"/>
              <a:t> </a:t>
            </a:r>
            <a:r>
              <a:rPr lang="hr-HR" sz="2000" b="1" dirty="0" err="1"/>
              <a:t>exercise</a:t>
            </a:r>
            <a:r>
              <a:rPr lang="hr-HR" sz="2000" b="1" dirty="0"/>
              <a:t> </a:t>
            </a:r>
            <a:r>
              <a:rPr lang="hr-HR" sz="2000" b="1" dirty="0" err="1"/>
              <a:t>book</a:t>
            </a:r>
            <a:r>
              <a:rPr lang="hr-HR" sz="2000" b="1" dirty="0"/>
              <a:t>, </a:t>
            </a:r>
            <a:r>
              <a:rPr lang="hr-HR" sz="2000" b="1" dirty="0" err="1"/>
              <a:t>page</a:t>
            </a:r>
            <a:r>
              <a:rPr lang="hr-HR" sz="2000" b="1" dirty="0"/>
              <a:t> 6.</a:t>
            </a:r>
            <a:br>
              <a:rPr lang="hr-HR" sz="2000" b="1" dirty="0"/>
            </a:br>
            <a:r>
              <a:rPr lang="hr-HR" sz="2000" b="1" dirty="0"/>
              <a:t/>
            </a:r>
            <a:br>
              <a:rPr lang="hr-HR" sz="2000" b="1" dirty="0"/>
            </a:br>
            <a:endParaRPr lang="hr-HR" sz="2000" i="1" dirty="0"/>
          </a:p>
        </p:txBody>
      </p:sp>
      <p:pic>
        <p:nvPicPr>
          <p:cNvPr id="2" name="Slika 1">
            <a:extLst>
              <a:ext uri="{FF2B5EF4-FFF2-40B4-BE49-F238E27FC236}">
                <a16:creationId xmlns="" xmlns:a16="http://schemas.microsoft.com/office/drawing/2014/main" id="{79AB126F-5218-4223-8FB3-6BD5D18FF2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5395" y="1894408"/>
            <a:ext cx="9788988" cy="3461069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6" name="Rezervirano mjesto sadržaja 2">
            <a:extLst>
              <a:ext uri="{FF2B5EF4-FFF2-40B4-BE49-F238E27FC236}">
                <a16:creationId xmlns="" xmlns:a16="http://schemas.microsoft.com/office/drawing/2014/main" id="{010AB125-9086-4261-98B4-FC5A0801347C}"/>
              </a:ext>
            </a:extLst>
          </p:cNvPr>
          <p:cNvSpPr txBox="1">
            <a:spLocks/>
          </p:cNvSpPr>
          <p:nvPr/>
        </p:nvSpPr>
        <p:spPr>
          <a:xfrm>
            <a:off x="4826147" y="888279"/>
            <a:ext cx="7178236" cy="56302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/>
              <a:t>Unscramble the words and then use them to fill in the gaps.</a:t>
            </a:r>
            <a:r>
              <a:rPr lang="hr-HR" sz="2000" b="1" dirty="0"/>
              <a:t/>
            </a:r>
            <a:br>
              <a:rPr lang="hr-HR" sz="2000" b="1" dirty="0"/>
            </a:br>
            <a:endParaRPr lang="hr-HR" sz="2000" i="1" dirty="0"/>
          </a:p>
        </p:txBody>
      </p:sp>
      <p:sp>
        <p:nvSpPr>
          <p:cNvPr id="8" name="Rezervirano mjesto sadržaja 2">
            <a:extLst>
              <a:ext uri="{FF2B5EF4-FFF2-40B4-BE49-F238E27FC236}">
                <a16:creationId xmlns="" xmlns:a16="http://schemas.microsoft.com/office/drawing/2014/main" id="{BFDC20B5-2A68-49A0-AAEC-9204A3300DEC}"/>
              </a:ext>
            </a:extLst>
          </p:cNvPr>
          <p:cNvSpPr txBox="1">
            <a:spLocks/>
          </p:cNvSpPr>
          <p:nvPr/>
        </p:nvSpPr>
        <p:spPr>
          <a:xfrm>
            <a:off x="3895870" y="3038024"/>
            <a:ext cx="3334379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 err="1">
                <a:solidFill>
                  <a:srgbClr val="FF0000"/>
                </a:solidFill>
              </a:rPr>
              <a:t>ambitious</a:t>
            </a:r>
            <a:endParaRPr lang="hr-HR" sz="2200" i="1" dirty="0">
              <a:solidFill>
                <a:srgbClr val="FF0000"/>
              </a:solidFill>
            </a:endParaRPr>
          </a:p>
        </p:txBody>
      </p:sp>
      <p:sp>
        <p:nvSpPr>
          <p:cNvPr id="9" name="Rezervirano mjesto sadržaja 2">
            <a:extLst>
              <a:ext uri="{FF2B5EF4-FFF2-40B4-BE49-F238E27FC236}">
                <a16:creationId xmlns="" xmlns:a16="http://schemas.microsoft.com/office/drawing/2014/main" id="{B6F271AD-8588-4092-AB45-666412DA3574}"/>
              </a:ext>
            </a:extLst>
          </p:cNvPr>
          <p:cNvSpPr txBox="1">
            <a:spLocks/>
          </p:cNvSpPr>
          <p:nvPr/>
        </p:nvSpPr>
        <p:spPr>
          <a:xfrm>
            <a:off x="4865557" y="3403686"/>
            <a:ext cx="3334379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 err="1">
                <a:solidFill>
                  <a:srgbClr val="FF0000"/>
                </a:solidFill>
              </a:rPr>
              <a:t>humorous</a:t>
            </a:r>
            <a:endParaRPr lang="hr-HR" sz="2200" i="1" dirty="0">
              <a:solidFill>
                <a:srgbClr val="FF0000"/>
              </a:solidFill>
            </a:endParaRPr>
          </a:p>
        </p:txBody>
      </p:sp>
      <p:sp>
        <p:nvSpPr>
          <p:cNvPr id="10" name="Rezervirano mjesto sadržaja 2">
            <a:extLst>
              <a:ext uri="{FF2B5EF4-FFF2-40B4-BE49-F238E27FC236}">
                <a16:creationId xmlns="" xmlns:a16="http://schemas.microsoft.com/office/drawing/2014/main" id="{FE092354-24EF-4F73-AA97-B230650C75BD}"/>
              </a:ext>
            </a:extLst>
          </p:cNvPr>
          <p:cNvSpPr txBox="1">
            <a:spLocks/>
          </p:cNvSpPr>
          <p:nvPr/>
        </p:nvSpPr>
        <p:spPr>
          <a:xfrm>
            <a:off x="4783739" y="3768244"/>
            <a:ext cx="3334379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 err="1">
                <a:solidFill>
                  <a:srgbClr val="FF0000"/>
                </a:solidFill>
              </a:rPr>
              <a:t>reliable</a:t>
            </a:r>
            <a:endParaRPr lang="hr-HR" sz="2200" i="1" dirty="0">
              <a:solidFill>
                <a:srgbClr val="FF0000"/>
              </a:solidFill>
            </a:endParaRPr>
          </a:p>
        </p:txBody>
      </p:sp>
      <p:sp>
        <p:nvSpPr>
          <p:cNvPr id="11" name="Rezervirano mjesto sadržaja 2">
            <a:extLst>
              <a:ext uri="{FF2B5EF4-FFF2-40B4-BE49-F238E27FC236}">
                <a16:creationId xmlns="" xmlns:a16="http://schemas.microsoft.com/office/drawing/2014/main" id="{5DBFB585-53C4-457F-8B02-73989C3A4C52}"/>
              </a:ext>
            </a:extLst>
          </p:cNvPr>
          <p:cNvSpPr txBox="1">
            <a:spLocks/>
          </p:cNvSpPr>
          <p:nvPr/>
        </p:nvSpPr>
        <p:spPr>
          <a:xfrm>
            <a:off x="3199866" y="4119269"/>
            <a:ext cx="3334379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 err="1">
                <a:solidFill>
                  <a:srgbClr val="FF0000"/>
                </a:solidFill>
              </a:rPr>
              <a:t>confident</a:t>
            </a:r>
            <a:endParaRPr lang="hr-HR" sz="2200" i="1" dirty="0">
              <a:solidFill>
                <a:srgbClr val="FF0000"/>
              </a:solidFill>
            </a:endParaRPr>
          </a:p>
        </p:txBody>
      </p:sp>
      <p:sp>
        <p:nvSpPr>
          <p:cNvPr id="12" name="Rezervirano mjesto sadržaja 2">
            <a:extLst>
              <a:ext uri="{FF2B5EF4-FFF2-40B4-BE49-F238E27FC236}">
                <a16:creationId xmlns="" xmlns:a16="http://schemas.microsoft.com/office/drawing/2014/main" id="{0C39A72E-CFF3-48B8-89D0-819131831B47}"/>
              </a:ext>
            </a:extLst>
          </p:cNvPr>
          <p:cNvSpPr txBox="1">
            <a:spLocks/>
          </p:cNvSpPr>
          <p:nvPr/>
        </p:nvSpPr>
        <p:spPr>
          <a:xfrm>
            <a:off x="3412545" y="4487648"/>
            <a:ext cx="3334379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 err="1">
                <a:solidFill>
                  <a:srgbClr val="FF0000"/>
                </a:solidFill>
              </a:rPr>
              <a:t>sociable</a:t>
            </a:r>
            <a:endParaRPr lang="hr-HR" sz="2200" i="1" dirty="0">
              <a:solidFill>
                <a:srgbClr val="FF0000"/>
              </a:solidFill>
            </a:endParaRPr>
          </a:p>
        </p:txBody>
      </p:sp>
      <p:sp>
        <p:nvSpPr>
          <p:cNvPr id="13" name="Rezervirano mjesto sadržaja 2">
            <a:extLst>
              <a:ext uri="{FF2B5EF4-FFF2-40B4-BE49-F238E27FC236}">
                <a16:creationId xmlns="" xmlns:a16="http://schemas.microsoft.com/office/drawing/2014/main" id="{7ABB5406-B1B1-466E-8077-A7B9BBA8FF6C}"/>
              </a:ext>
            </a:extLst>
          </p:cNvPr>
          <p:cNvSpPr txBox="1">
            <a:spLocks/>
          </p:cNvSpPr>
          <p:nvPr/>
        </p:nvSpPr>
        <p:spPr>
          <a:xfrm>
            <a:off x="6450928" y="4841463"/>
            <a:ext cx="3334379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 err="1">
                <a:solidFill>
                  <a:srgbClr val="FF0000"/>
                </a:solidFill>
              </a:rPr>
              <a:t>serious</a:t>
            </a:r>
            <a:endParaRPr lang="hr-HR" sz="2200" i="1" dirty="0">
              <a:solidFill>
                <a:srgbClr val="FF0000"/>
              </a:solidFill>
            </a:endParaRPr>
          </a:p>
        </p:txBody>
      </p:sp>
      <p:sp>
        <p:nvSpPr>
          <p:cNvPr id="14" name="Pravokutnik 13">
            <a:extLst>
              <a:ext uri="{FF2B5EF4-FFF2-40B4-BE49-F238E27FC236}">
                <a16:creationId xmlns="" xmlns:a16="http://schemas.microsoft.com/office/drawing/2014/main" id="{42FCE229-8671-47C7-9826-50D294865FC1}"/>
              </a:ext>
            </a:extLst>
          </p:cNvPr>
          <p:cNvSpPr/>
          <p:nvPr/>
        </p:nvSpPr>
        <p:spPr>
          <a:xfrm>
            <a:off x="4895883" y="5684255"/>
            <a:ext cx="707802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000" i="1" dirty="0" smtClean="0"/>
              <a:t>Poveznice za uvježbavanje pridjeva:</a:t>
            </a:r>
            <a:r>
              <a:rPr lang="hr-HR" sz="2000" i="1" dirty="0">
                <a:solidFill>
                  <a:srgbClr val="C00000"/>
                </a:solidFill>
              </a:rPr>
              <a:t/>
            </a:r>
            <a:br>
              <a:rPr lang="hr-HR" sz="2000" i="1" dirty="0">
                <a:solidFill>
                  <a:srgbClr val="C00000"/>
                </a:solidFill>
              </a:rPr>
            </a:br>
            <a:r>
              <a:rPr lang="hr-HR" sz="2000" i="1" dirty="0">
                <a:solidFill>
                  <a:srgbClr val="C00000"/>
                </a:solidFill>
                <a:hlinkClick r:id="rId4"/>
              </a:rPr>
              <a:t>https://wordwall.net/play/11128/182/783</a:t>
            </a:r>
            <a:endParaRPr lang="hr-HR" sz="2000" i="1" dirty="0">
              <a:solidFill>
                <a:srgbClr val="C00000"/>
              </a:solidFill>
            </a:endParaRPr>
          </a:p>
          <a:p>
            <a:r>
              <a:rPr lang="hr-HR" sz="2000" i="1" dirty="0">
                <a:solidFill>
                  <a:srgbClr val="C00000"/>
                </a:solidFill>
                <a:hlinkClick r:id="rId5"/>
              </a:rPr>
              <a:t>https://wordwall.net/play/11128/652/165</a:t>
            </a:r>
            <a:endParaRPr lang="hr-HR" sz="2000" i="1" dirty="0">
              <a:solidFill>
                <a:srgbClr val="C00000"/>
              </a:solidFill>
            </a:endParaRPr>
          </a:p>
          <a:p>
            <a:endParaRPr lang="hr-HR" sz="2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9037257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6" grpId="0" build="p"/>
      <p:bldP spid="8" grpId="0"/>
      <p:bldP spid="9" grpId="0"/>
      <p:bldP spid="10" grpId="0"/>
      <p:bldP spid="11" grpId="0"/>
      <p:bldP spid="12" grpId="0"/>
      <p:bldP spid="13" grpId="0"/>
      <p:bldP spid="14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="" xmlns:a16="http://schemas.microsoft.com/office/drawing/2014/main" id="{1B2619D9-4F98-4A11-8FFE-57C7EB1F52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1" y="-1610"/>
            <a:ext cx="4847557" cy="6885736"/>
          </a:xfrm>
          <a:prstGeom prst="rect">
            <a:avLst/>
          </a:prstGeom>
        </p:spPr>
      </p:pic>
      <p:sp>
        <p:nvSpPr>
          <p:cNvPr id="6" name="Rezervirano mjesto sadržaja 2">
            <a:extLst>
              <a:ext uri="{FF2B5EF4-FFF2-40B4-BE49-F238E27FC236}">
                <a16:creationId xmlns="" xmlns:a16="http://schemas.microsoft.com/office/drawing/2014/main" id="{010AB125-9086-4261-98B4-FC5A0801347C}"/>
              </a:ext>
            </a:extLst>
          </p:cNvPr>
          <p:cNvSpPr txBox="1">
            <a:spLocks/>
          </p:cNvSpPr>
          <p:nvPr/>
        </p:nvSpPr>
        <p:spPr>
          <a:xfrm>
            <a:off x="7332202" y="52251"/>
            <a:ext cx="4824573" cy="6884127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2000" b="1" dirty="0"/>
              <a:t>T</a:t>
            </a:r>
            <a:r>
              <a:rPr lang="en-US" sz="2000" b="1" dirty="0" err="1"/>
              <a:t>eenagers</a:t>
            </a:r>
            <a:r>
              <a:rPr lang="en-US" sz="2000" b="1" dirty="0"/>
              <a:t> </a:t>
            </a:r>
            <a:r>
              <a:rPr lang="hr-HR" sz="2000" b="1" dirty="0"/>
              <a:t>are </a:t>
            </a:r>
            <a:r>
              <a:rPr lang="en-US" sz="2000" b="1" dirty="0"/>
              <a:t>talking about their relationship with parents.</a:t>
            </a:r>
            <a:r>
              <a:rPr lang="hr-HR" sz="2000" b="1" dirty="0"/>
              <a:t> </a:t>
            </a:r>
            <a:r>
              <a:rPr lang="en-US" sz="2000" b="1" dirty="0"/>
              <a:t>Match the adjectives with the photos.</a:t>
            </a:r>
            <a:r>
              <a:rPr lang="hr-HR" sz="2000" i="1" dirty="0"/>
              <a:t/>
            </a:r>
            <a:br>
              <a:rPr lang="hr-HR" sz="2000" i="1" dirty="0"/>
            </a:br>
            <a:r>
              <a:rPr lang="hr-HR" sz="2000" i="1" dirty="0"/>
              <a:t/>
            </a:r>
            <a:br>
              <a:rPr lang="hr-HR" sz="2000" i="1" dirty="0"/>
            </a:br>
            <a:r>
              <a:rPr lang="hr-HR" sz="2000" i="1" dirty="0"/>
              <a:t/>
            </a:r>
            <a:br>
              <a:rPr lang="hr-HR" sz="2000" i="1" dirty="0"/>
            </a:br>
            <a:r>
              <a:rPr lang="en-US" sz="2000" b="1" dirty="0">
                <a:solidFill>
                  <a:srgbClr val="0070C0"/>
                </a:solidFill>
              </a:rPr>
              <a:t>1 My father is very gentle and good-natured. He talks to me a lot, sometimes even too much. From time</a:t>
            </a:r>
            <a:r>
              <a:rPr lang="hr-HR" sz="2000" b="1" dirty="0">
                <a:solidFill>
                  <a:srgbClr val="0070C0"/>
                </a:solidFill>
              </a:rPr>
              <a:t> </a:t>
            </a:r>
            <a:r>
              <a:rPr lang="en-US" sz="2000" b="1" dirty="0">
                <a:solidFill>
                  <a:srgbClr val="0070C0"/>
                </a:solidFill>
              </a:rPr>
              <a:t>to time I stare through the window at our back yard because it helps me concentrate. Whenever he</a:t>
            </a:r>
            <a:r>
              <a:rPr lang="hr-HR" sz="2000" b="1" dirty="0">
                <a:solidFill>
                  <a:srgbClr val="0070C0"/>
                </a:solidFill>
              </a:rPr>
              <a:t> </a:t>
            </a:r>
            <a:r>
              <a:rPr lang="en-US" sz="2000" b="1" dirty="0">
                <a:solidFill>
                  <a:srgbClr val="0070C0"/>
                </a:solidFill>
              </a:rPr>
              <a:t>sees me do that, he starts asking millions of questions. I am not really a talkative person so I don't feel</a:t>
            </a:r>
            <a:r>
              <a:rPr lang="hr-HR" sz="2000" b="1" dirty="0">
                <a:solidFill>
                  <a:srgbClr val="0070C0"/>
                </a:solidFill>
              </a:rPr>
              <a:t> </a:t>
            </a:r>
            <a:r>
              <a:rPr lang="en-US" sz="2000" b="1" dirty="0">
                <a:solidFill>
                  <a:srgbClr val="0070C0"/>
                </a:solidFill>
              </a:rPr>
              <a:t>like explaining everything I feel. But still, the fact that I can tell him everything makes me feel more</a:t>
            </a:r>
            <a:r>
              <a:rPr lang="hr-HR" sz="2000" b="1" dirty="0">
                <a:solidFill>
                  <a:srgbClr val="0070C0"/>
                </a:solidFill>
              </a:rPr>
              <a:t> </a:t>
            </a:r>
            <a:r>
              <a:rPr lang="en-US" sz="2000" b="1" dirty="0">
                <a:solidFill>
                  <a:srgbClr val="0070C0"/>
                </a:solidFill>
              </a:rPr>
              <a:t>confident about myself</a:t>
            </a:r>
            <a:r>
              <a:rPr lang="en-US" sz="2000" b="1" dirty="0" smtClean="0">
                <a:solidFill>
                  <a:srgbClr val="0070C0"/>
                </a:solidFill>
              </a:rPr>
              <a:t>.</a:t>
            </a:r>
            <a:endParaRPr lang="hr-HR" sz="2000" b="1" dirty="0" smtClean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hr-HR" sz="2000" b="1" dirty="0"/>
              <a:t/>
            </a:r>
            <a:br>
              <a:rPr lang="hr-HR" sz="2000" b="1" dirty="0"/>
            </a:br>
            <a:r>
              <a:rPr lang="en-US" sz="2000" b="1" dirty="0">
                <a:solidFill>
                  <a:srgbClr val="7030A0"/>
                </a:solidFill>
              </a:rPr>
              <a:t>2 My mother is a very cheerful person. She is humorous and makes everybody laugh. On the other</a:t>
            </a:r>
            <a:r>
              <a:rPr lang="hr-HR" sz="2000" b="1" dirty="0">
                <a:solidFill>
                  <a:srgbClr val="7030A0"/>
                </a:solidFill>
              </a:rPr>
              <a:t> </a:t>
            </a:r>
            <a:r>
              <a:rPr lang="en-US" sz="2000" b="1" dirty="0">
                <a:solidFill>
                  <a:srgbClr val="7030A0"/>
                </a:solidFill>
              </a:rPr>
              <a:t>hand, she is sometimes very quiet. She has a little studio in which she paints for two hours every day.</a:t>
            </a:r>
            <a:r>
              <a:rPr lang="hr-HR" sz="2000" b="1" dirty="0">
                <a:solidFill>
                  <a:srgbClr val="7030A0"/>
                </a:solidFill>
              </a:rPr>
              <a:t> </a:t>
            </a:r>
            <a:r>
              <a:rPr lang="en-US" sz="2000" b="1" dirty="0">
                <a:solidFill>
                  <a:srgbClr val="7030A0"/>
                </a:solidFill>
              </a:rPr>
              <a:t>It is very tidy. Her paintings are strange, but everybody says that she is very talented. I am obviously</a:t>
            </a:r>
            <a:r>
              <a:rPr lang="hr-HR" sz="2000" b="1" dirty="0">
                <a:solidFill>
                  <a:srgbClr val="7030A0"/>
                </a:solidFill>
              </a:rPr>
              <a:t> </a:t>
            </a:r>
            <a:r>
              <a:rPr lang="en-US" sz="2000" b="1" dirty="0">
                <a:solidFill>
                  <a:srgbClr val="7030A0"/>
                </a:solidFill>
              </a:rPr>
              <a:t>not an artistic type, and I don't understand abstract art</a:t>
            </a:r>
            <a:r>
              <a:rPr lang="en-US" sz="2000" b="1" dirty="0" smtClean="0">
                <a:solidFill>
                  <a:srgbClr val="7030A0"/>
                </a:solidFill>
              </a:rPr>
              <a:t>.</a:t>
            </a:r>
            <a:endParaRPr lang="hr-HR" sz="2000" b="1" dirty="0" smtClean="0">
              <a:solidFill>
                <a:srgbClr val="7030A0"/>
              </a:solidFill>
            </a:endParaRPr>
          </a:p>
          <a:p>
            <a:pPr marL="0" indent="0">
              <a:buNone/>
            </a:pPr>
            <a:r>
              <a:rPr lang="hr-HR" sz="2000" b="1" dirty="0"/>
              <a:t/>
            </a:r>
            <a:br>
              <a:rPr lang="hr-HR" sz="2000" b="1" dirty="0"/>
            </a:br>
            <a:r>
              <a:rPr lang="en-US" sz="2000" b="1" dirty="0"/>
              <a:t>3 My father is very helpful. He helps mum around the house and he helps me and my brothers with their</a:t>
            </a:r>
            <a:r>
              <a:rPr lang="hr-HR" sz="2000" b="1" dirty="0"/>
              <a:t> </a:t>
            </a:r>
            <a:r>
              <a:rPr lang="en-US" sz="2000" b="1" dirty="0"/>
              <a:t>homework. I am quite intelligent – I know that this doesn't sound very modest – and I usually don’t</a:t>
            </a:r>
            <a:r>
              <a:rPr lang="hr-HR" sz="2000" b="1" dirty="0"/>
              <a:t> </a:t>
            </a:r>
            <a:r>
              <a:rPr lang="en-US" sz="2000" b="1" dirty="0"/>
              <a:t>need his help. But my father is really smart and </a:t>
            </a:r>
            <a:r>
              <a:rPr lang="en-US" sz="2000" b="1" dirty="0" err="1"/>
              <a:t>organised</a:t>
            </a:r>
            <a:r>
              <a:rPr lang="en-US" sz="2000" b="1" dirty="0"/>
              <a:t>, so he is the one I turn to whenever there is</a:t>
            </a:r>
            <a:r>
              <a:rPr lang="hr-HR" sz="2000" b="1" dirty="0"/>
              <a:t> </a:t>
            </a:r>
            <a:r>
              <a:rPr lang="en-US" sz="2000" b="1" dirty="0"/>
              <a:t>a problem. I'd like him to be less serious sometimes, but I've learnt that I need to be respectful of other</a:t>
            </a:r>
            <a:r>
              <a:rPr lang="hr-HR" sz="2000" b="1" dirty="0"/>
              <a:t> </a:t>
            </a:r>
            <a:r>
              <a:rPr lang="en-US" sz="2000" b="1" dirty="0"/>
              <a:t>people's character.</a:t>
            </a:r>
            <a:endParaRPr lang="hr-HR" sz="2000" i="1" dirty="0"/>
          </a:p>
        </p:txBody>
      </p:sp>
      <p:pic>
        <p:nvPicPr>
          <p:cNvPr id="2" name="Slika 1">
            <a:extLst>
              <a:ext uri="{FF2B5EF4-FFF2-40B4-BE49-F238E27FC236}">
                <a16:creationId xmlns="" xmlns:a16="http://schemas.microsoft.com/office/drawing/2014/main" id="{B69E1C10-ACFD-49C4-B019-6B92ED78F8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49" y="257453"/>
            <a:ext cx="6985819" cy="6343093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5" name="Rezervirano mjesto sadržaja 2">
            <a:extLst>
              <a:ext uri="{FF2B5EF4-FFF2-40B4-BE49-F238E27FC236}">
                <a16:creationId xmlns="" xmlns:a16="http://schemas.microsoft.com/office/drawing/2014/main" id="{6E26B22B-DE20-4783-810C-B9CB9DD86BF4}"/>
              </a:ext>
            </a:extLst>
          </p:cNvPr>
          <p:cNvSpPr txBox="1">
            <a:spLocks/>
          </p:cNvSpPr>
          <p:nvPr/>
        </p:nvSpPr>
        <p:spPr>
          <a:xfrm>
            <a:off x="959183" y="1091657"/>
            <a:ext cx="464669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7" name="Rezervirano mjesto sadržaja 2">
            <a:extLst>
              <a:ext uri="{FF2B5EF4-FFF2-40B4-BE49-F238E27FC236}">
                <a16:creationId xmlns="" xmlns:a16="http://schemas.microsoft.com/office/drawing/2014/main" id="{1C9805D2-2FC5-4002-8F02-203410C1A4E8}"/>
              </a:ext>
            </a:extLst>
          </p:cNvPr>
          <p:cNvSpPr txBox="1">
            <a:spLocks/>
          </p:cNvSpPr>
          <p:nvPr/>
        </p:nvSpPr>
        <p:spPr>
          <a:xfrm>
            <a:off x="1489167" y="1350720"/>
            <a:ext cx="464669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8" name="Rezervirano mjesto sadržaja 2">
            <a:extLst>
              <a:ext uri="{FF2B5EF4-FFF2-40B4-BE49-F238E27FC236}">
                <a16:creationId xmlns="" xmlns:a16="http://schemas.microsoft.com/office/drawing/2014/main" id="{7DED3329-DFC2-4177-B477-878A36737DF2}"/>
              </a:ext>
            </a:extLst>
          </p:cNvPr>
          <p:cNvSpPr txBox="1">
            <a:spLocks/>
          </p:cNvSpPr>
          <p:nvPr/>
        </p:nvSpPr>
        <p:spPr>
          <a:xfrm>
            <a:off x="5838929" y="1350720"/>
            <a:ext cx="464669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9" name="Rezervirano mjesto sadržaja 2">
            <a:extLst>
              <a:ext uri="{FF2B5EF4-FFF2-40B4-BE49-F238E27FC236}">
                <a16:creationId xmlns="" xmlns:a16="http://schemas.microsoft.com/office/drawing/2014/main" id="{C0B6E41D-3039-4744-ACA5-F77F8BB4A2A5}"/>
              </a:ext>
            </a:extLst>
          </p:cNvPr>
          <p:cNvSpPr txBox="1">
            <a:spLocks/>
          </p:cNvSpPr>
          <p:nvPr/>
        </p:nvSpPr>
        <p:spPr>
          <a:xfrm>
            <a:off x="1212993" y="834137"/>
            <a:ext cx="464669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0" name="Rezervirano mjesto sadržaja 2">
            <a:extLst>
              <a:ext uri="{FF2B5EF4-FFF2-40B4-BE49-F238E27FC236}">
                <a16:creationId xmlns="" xmlns:a16="http://schemas.microsoft.com/office/drawing/2014/main" id="{D5F54A0E-6844-4AE9-813A-16AB1C9B1F81}"/>
              </a:ext>
            </a:extLst>
          </p:cNvPr>
          <p:cNvSpPr txBox="1">
            <a:spLocks/>
          </p:cNvSpPr>
          <p:nvPr/>
        </p:nvSpPr>
        <p:spPr>
          <a:xfrm>
            <a:off x="1224175" y="1851153"/>
            <a:ext cx="464669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1" name="Rezervirano mjesto sadržaja 2">
            <a:extLst>
              <a:ext uri="{FF2B5EF4-FFF2-40B4-BE49-F238E27FC236}">
                <a16:creationId xmlns="" xmlns:a16="http://schemas.microsoft.com/office/drawing/2014/main" id="{0975F688-F821-496C-ADD8-3980D6BB561A}"/>
              </a:ext>
            </a:extLst>
          </p:cNvPr>
          <p:cNvSpPr txBox="1">
            <a:spLocks/>
          </p:cNvSpPr>
          <p:nvPr/>
        </p:nvSpPr>
        <p:spPr>
          <a:xfrm>
            <a:off x="3244654" y="1336114"/>
            <a:ext cx="464669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2" name="Rezervirano mjesto sadržaja 2">
            <a:extLst>
              <a:ext uri="{FF2B5EF4-FFF2-40B4-BE49-F238E27FC236}">
                <a16:creationId xmlns="" xmlns:a16="http://schemas.microsoft.com/office/drawing/2014/main" id="{50CECDF2-444F-4524-ACE0-2C773FE97CD5}"/>
              </a:ext>
            </a:extLst>
          </p:cNvPr>
          <p:cNvSpPr txBox="1">
            <a:spLocks/>
          </p:cNvSpPr>
          <p:nvPr/>
        </p:nvSpPr>
        <p:spPr>
          <a:xfrm>
            <a:off x="5515064" y="1593633"/>
            <a:ext cx="464669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3" name="Rezervirano mjesto sadržaja 2">
            <a:extLst>
              <a:ext uri="{FF2B5EF4-FFF2-40B4-BE49-F238E27FC236}">
                <a16:creationId xmlns="" xmlns:a16="http://schemas.microsoft.com/office/drawing/2014/main" id="{ECCEAD23-D97D-4FFC-8D50-D45EB2F13AF6}"/>
              </a:ext>
            </a:extLst>
          </p:cNvPr>
          <p:cNvSpPr txBox="1">
            <a:spLocks/>
          </p:cNvSpPr>
          <p:nvPr/>
        </p:nvSpPr>
        <p:spPr>
          <a:xfrm>
            <a:off x="5847542" y="1091657"/>
            <a:ext cx="464669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4" name="Rezervirano mjesto sadržaja 2">
            <a:extLst>
              <a:ext uri="{FF2B5EF4-FFF2-40B4-BE49-F238E27FC236}">
                <a16:creationId xmlns="" xmlns:a16="http://schemas.microsoft.com/office/drawing/2014/main" id="{0AA8DA77-CF78-48E3-BA14-30737B221A60}"/>
              </a:ext>
            </a:extLst>
          </p:cNvPr>
          <p:cNvSpPr txBox="1">
            <a:spLocks/>
          </p:cNvSpPr>
          <p:nvPr/>
        </p:nvSpPr>
        <p:spPr>
          <a:xfrm>
            <a:off x="1024498" y="579704"/>
            <a:ext cx="464669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5" name="Rezervirano mjesto sadržaja 2">
            <a:extLst>
              <a:ext uri="{FF2B5EF4-FFF2-40B4-BE49-F238E27FC236}">
                <a16:creationId xmlns="" xmlns:a16="http://schemas.microsoft.com/office/drawing/2014/main" id="{76E967B2-B287-4AC0-B1EC-597E191FFB56}"/>
              </a:ext>
            </a:extLst>
          </p:cNvPr>
          <p:cNvSpPr txBox="1">
            <a:spLocks/>
          </p:cNvSpPr>
          <p:nvPr/>
        </p:nvSpPr>
        <p:spPr>
          <a:xfrm>
            <a:off x="997973" y="1603609"/>
            <a:ext cx="464669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6" name="Rezervirano mjesto sadržaja 2">
            <a:extLst>
              <a:ext uri="{FF2B5EF4-FFF2-40B4-BE49-F238E27FC236}">
                <a16:creationId xmlns="" xmlns:a16="http://schemas.microsoft.com/office/drawing/2014/main" id="{0110FE72-70B5-4B87-863B-58791E55D4F0}"/>
              </a:ext>
            </a:extLst>
          </p:cNvPr>
          <p:cNvSpPr txBox="1">
            <a:spLocks/>
          </p:cNvSpPr>
          <p:nvPr/>
        </p:nvSpPr>
        <p:spPr>
          <a:xfrm>
            <a:off x="3585451" y="576617"/>
            <a:ext cx="464669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7" name="Rezervirano mjesto sadržaja 2">
            <a:extLst>
              <a:ext uri="{FF2B5EF4-FFF2-40B4-BE49-F238E27FC236}">
                <a16:creationId xmlns="" xmlns:a16="http://schemas.microsoft.com/office/drawing/2014/main" id="{63688D89-0D48-4A7D-BD38-F73BF3962097}"/>
              </a:ext>
            </a:extLst>
          </p:cNvPr>
          <p:cNvSpPr txBox="1">
            <a:spLocks/>
          </p:cNvSpPr>
          <p:nvPr/>
        </p:nvSpPr>
        <p:spPr>
          <a:xfrm>
            <a:off x="3428158" y="834136"/>
            <a:ext cx="464669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8" name="Rezervirano mjesto sadržaja 2">
            <a:extLst>
              <a:ext uri="{FF2B5EF4-FFF2-40B4-BE49-F238E27FC236}">
                <a16:creationId xmlns="" xmlns:a16="http://schemas.microsoft.com/office/drawing/2014/main" id="{0BB07C8A-0A76-4356-B6D3-BC64D787C5FB}"/>
              </a:ext>
            </a:extLst>
          </p:cNvPr>
          <p:cNvSpPr txBox="1">
            <a:spLocks/>
          </p:cNvSpPr>
          <p:nvPr/>
        </p:nvSpPr>
        <p:spPr>
          <a:xfrm>
            <a:off x="5677721" y="832594"/>
            <a:ext cx="464669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9" name="Rezervirano mjesto sadržaja 2">
            <a:extLst>
              <a:ext uri="{FF2B5EF4-FFF2-40B4-BE49-F238E27FC236}">
                <a16:creationId xmlns="" xmlns:a16="http://schemas.microsoft.com/office/drawing/2014/main" id="{310A53A4-0DAB-4692-88AA-E4A55C52DE99}"/>
              </a:ext>
            </a:extLst>
          </p:cNvPr>
          <p:cNvSpPr txBox="1">
            <a:spLocks/>
          </p:cNvSpPr>
          <p:nvPr/>
        </p:nvSpPr>
        <p:spPr>
          <a:xfrm>
            <a:off x="3568741" y="1091655"/>
            <a:ext cx="464669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0" name="Rezervirano mjesto sadržaja 2">
            <a:extLst>
              <a:ext uri="{FF2B5EF4-FFF2-40B4-BE49-F238E27FC236}">
                <a16:creationId xmlns="" xmlns:a16="http://schemas.microsoft.com/office/drawing/2014/main" id="{B0E3FA8E-9597-4027-A3DB-2FE0D9F778C1}"/>
              </a:ext>
            </a:extLst>
          </p:cNvPr>
          <p:cNvSpPr txBox="1">
            <a:spLocks/>
          </p:cNvSpPr>
          <p:nvPr/>
        </p:nvSpPr>
        <p:spPr>
          <a:xfrm>
            <a:off x="5725574" y="593104"/>
            <a:ext cx="464669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1" name="Rezervirano mjesto sadržaja 2">
            <a:extLst>
              <a:ext uri="{FF2B5EF4-FFF2-40B4-BE49-F238E27FC236}">
                <a16:creationId xmlns="" xmlns:a16="http://schemas.microsoft.com/office/drawing/2014/main" id="{03F100BC-91E6-45C7-9D2B-6A70F7901022}"/>
              </a:ext>
            </a:extLst>
          </p:cNvPr>
          <p:cNvSpPr txBox="1">
            <a:spLocks/>
          </p:cNvSpPr>
          <p:nvPr/>
        </p:nvSpPr>
        <p:spPr>
          <a:xfrm>
            <a:off x="3607531" y="1593632"/>
            <a:ext cx="464669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>
                <a:solidFill>
                  <a:srgbClr val="FF0000"/>
                </a:solidFill>
              </a:rPr>
              <a:t>3</a:t>
            </a:r>
          </a:p>
        </p:txBody>
      </p:sp>
    </p:spTree>
    <p:extLst>
      <p:ext uri="{BB962C8B-B14F-4D97-AF65-F5344CB8AC3E}">
        <p14:creationId xmlns="" xmlns:p14="http://schemas.microsoft.com/office/powerpoint/2010/main" val="336917457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5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="" xmlns:a16="http://schemas.microsoft.com/office/drawing/2014/main" id="{1B2619D9-4F98-4A11-8FFE-57C7EB1F52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1" y="-1610"/>
            <a:ext cx="4847557" cy="6885736"/>
          </a:xfrm>
          <a:prstGeom prst="rect">
            <a:avLst/>
          </a:prstGeom>
        </p:spPr>
      </p:pic>
      <p:sp>
        <p:nvSpPr>
          <p:cNvPr id="6" name="Rezervirano mjesto sadržaja 2">
            <a:extLst>
              <a:ext uri="{FF2B5EF4-FFF2-40B4-BE49-F238E27FC236}">
                <a16:creationId xmlns="" xmlns:a16="http://schemas.microsoft.com/office/drawing/2014/main" id="{010AB125-9086-4261-98B4-FC5A0801347C}"/>
              </a:ext>
            </a:extLst>
          </p:cNvPr>
          <p:cNvSpPr txBox="1">
            <a:spLocks/>
          </p:cNvSpPr>
          <p:nvPr/>
        </p:nvSpPr>
        <p:spPr>
          <a:xfrm>
            <a:off x="7332202" y="3429000"/>
            <a:ext cx="4824573" cy="35073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/>
              <a:t>Describe one of your parents.</a:t>
            </a:r>
            <a:r>
              <a:rPr lang="hr-HR" sz="2000" i="1" dirty="0"/>
              <a:t/>
            </a:r>
            <a:br>
              <a:rPr lang="hr-HR" sz="2000" i="1" dirty="0"/>
            </a:br>
            <a:r>
              <a:rPr lang="hr-HR" sz="2000" i="1" dirty="0"/>
              <a:t/>
            </a:r>
            <a:br>
              <a:rPr lang="hr-HR" sz="2000" i="1" dirty="0"/>
            </a:br>
            <a:endParaRPr lang="hr-HR" sz="2000" i="1" dirty="0"/>
          </a:p>
        </p:txBody>
      </p:sp>
      <p:pic>
        <p:nvPicPr>
          <p:cNvPr id="2" name="Slika 1">
            <a:extLst>
              <a:ext uri="{FF2B5EF4-FFF2-40B4-BE49-F238E27FC236}">
                <a16:creationId xmlns="" xmlns:a16="http://schemas.microsoft.com/office/drawing/2014/main" id="{B69E1C10-ACFD-49C4-B019-6B92ED78F8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49" y="257453"/>
            <a:ext cx="6985819" cy="6343093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5" name="Rezervirano mjesto sadržaja 2">
            <a:extLst>
              <a:ext uri="{FF2B5EF4-FFF2-40B4-BE49-F238E27FC236}">
                <a16:creationId xmlns="" xmlns:a16="http://schemas.microsoft.com/office/drawing/2014/main" id="{6E26B22B-DE20-4783-810C-B9CB9DD86BF4}"/>
              </a:ext>
            </a:extLst>
          </p:cNvPr>
          <p:cNvSpPr txBox="1">
            <a:spLocks/>
          </p:cNvSpPr>
          <p:nvPr/>
        </p:nvSpPr>
        <p:spPr>
          <a:xfrm>
            <a:off x="959183" y="1091657"/>
            <a:ext cx="464669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7" name="Rezervirano mjesto sadržaja 2">
            <a:extLst>
              <a:ext uri="{FF2B5EF4-FFF2-40B4-BE49-F238E27FC236}">
                <a16:creationId xmlns="" xmlns:a16="http://schemas.microsoft.com/office/drawing/2014/main" id="{1C9805D2-2FC5-4002-8F02-203410C1A4E8}"/>
              </a:ext>
            </a:extLst>
          </p:cNvPr>
          <p:cNvSpPr txBox="1">
            <a:spLocks/>
          </p:cNvSpPr>
          <p:nvPr/>
        </p:nvSpPr>
        <p:spPr>
          <a:xfrm>
            <a:off x="1489167" y="1350720"/>
            <a:ext cx="464669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8" name="Rezervirano mjesto sadržaja 2">
            <a:extLst>
              <a:ext uri="{FF2B5EF4-FFF2-40B4-BE49-F238E27FC236}">
                <a16:creationId xmlns="" xmlns:a16="http://schemas.microsoft.com/office/drawing/2014/main" id="{7DED3329-DFC2-4177-B477-878A36737DF2}"/>
              </a:ext>
            </a:extLst>
          </p:cNvPr>
          <p:cNvSpPr txBox="1">
            <a:spLocks/>
          </p:cNvSpPr>
          <p:nvPr/>
        </p:nvSpPr>
        <p:spPr>
          <a:xfrm>
            <a:off x="5838929" y="1350720"/>
            <a:ext cx="464669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9" name="Rezervirano mjesto sadržaja 2">
            <a:extLst>
              <a:ext uri="{FF2B5EF4-FFF2-40B4-BE49-F238E27FC236}">
                <a16:creationId xmlns="" xmlns:a16="http://schemas.microsoft.com/office/drawing/2014/main" id="{C0B6E41D-3039-4744-ACA5-F77F8BB4A2A5}"/>
              </a:ext>
            </a:extLst>
          </p:cNvPr>
          <p:cNvSpPr txBox="1">
            <a:spLocks/>
          </p:cNvSpPr>
          <p:nvPr/>
        </p:nvSpPr>
        <p:spPr>
          <a:xfrm>
            <a:off x="1212993" y="834137"/>
            <a:ext cx="464669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0" name="Rezervirano mjesto sadržaja 2">
            <a:extLst>
              <a:ext uri="{FF2B5EF4-FFF2-40B4-BE49-F238E27FC236}">
                <a16:creationId xmlns="" xmlns:a16="http://schemas.microsoft.com/office/drawing/2014/main" id="{D5F54A0E-6844-4AE9-813A-16AB1C9B1F81}"/>
              </a:ext>
            </a:extLst>
          </p:cNvPr>
          <p:cNvSpPr txBox="1">
            <a:spLocks/>
          </p:cNvSpPr>
          <p:nvPr/>
        </p:nvSpPr>
        <p:spPr>
          <a:xfrm>
            <a:off x="1224175" y="1851153"/>
            <a:ext cx="464669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1" name="Rezervirano mjesto sadržaja 2">
            <a:extLst>
              <a:ext uri="{FF2B5EF4-FFF2-40B4-BE49-F238E27FC236}">
                <a16:creationId xmlns="" xmlns:a16="http://schemas.microsoft.com/office/drawing/2014/main" id="{0975F688-F821-496C-ADD8-3980D6BB561A}"/>
              </a:ext>
            </a:extLst>
          </p:cNvPr>
          <p:cNvSpPr txBox="1">
            <a:spLocks/>
          </p:cNvSpPr>
          <p:nvPr/>
        </p:nvSpPr>
        <p:spPr>
          <a:xfrm>
            <a:off x="3244654" y="1336114"/>
            <a:ext cx="464669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2" name="Rezervirano mjesto sadržaja 2">
            <a:extLst>
              <a:ext uri="{FF2B5EF4-FFF2-40B4-BE49-F238E27FC236}">
                <a16:creationId xmlns="" xmlns:a16="http://schemas.microsoft.com/office/drawing/2014/main" id="{50CECDF2-444F-4524-ACE0-2C773FE97CD5}"/>
              </a:ext>
            </a:extLst>
          </p:cNvPr>
          <p:cNvSpPr txBox="1">
            <a:spLocks/>
          </p:cNvSpPr>
          <p:nvPr/>
        </p:nvSpPr>
        <p:spPr>
          <a:xfrm>
            <a:off x="5515064" y="1593633"/>
            <a:ext cx="464669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3" name="Rezervirano mjesto sadržaja 2">
            <a:extLst>
              <a:ext uri="{FF2B5EF4-FFF2-40B4-BE49-F238E27FC236}">
                <a16:creationId xmlns="" xmlns:a16="http://schemas.microsoft.com/office/drawing/2014/main" id="{ECCEAD23-D97D-4FFC-8D50-D45EB2F13AF6}"/>
              </a:ext>
            </a:extLst>
          </p:cNvPr>
          <p:cNvSpPr txBox="1">
            <a:spLocks/>
          </p:cNvSpPr>
          <p:nvPr/>
        </p:nvSpPr>
        <p:spPr>
          <a:xfrm>
            <a:off x="5847542" y="1091657"/>
            <a:ext cx="464669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4" name="Rezervirano mjesto sadržaja 2">
            <a:extLst>
              <a:ext uri="{FF2B5EF4-FFF2-40B4-BE49-F238E27FC236}">
                <a16:creationId xmlns="" xmlns:a16="http://schemas.microsoft.com/office/drawing/2014/main" id="{0AA8DA77-CF78-48E3-BA14-30737B221A60}"/>
              </a:ext>
            </a:extLst>
          </p:cNvPr>
          <p:cNvSpPr txBox="1">
            <a:spLocks/>
          </p:cNvSpPr>
          <p:nvPr/>
        </p:nvSpPr>
        <p:spPr>
          <a:xfrm>
            <a:off x="1024498" y="579704"/>
            <a:ext cx="464669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5" name="Rezervirano mjesto sadržaja 2">
            <a:extLst>
              <a:ext uri="{FF2B5EF4-FFF2-40B4-BE49-F238E27FC236}">
                <a16:creationId xmlns="" xmlns:a16="http://schemas.microsoft.com/office/drawing/2014/main" id="{76E967B2-B287-4AC0-B1EC-597E191FFB56}"/>
              </a:ext>
            </a:extLst>
          </p:cNvPr>
          <p:cNvSpPr txBox="1">
            <a:spLocks/>
          </p:cNvSpPr>
          <p:nvPr/>
        </p:nvSpPr>
        <p:spPr>
          <a:xfrm>
            <a:off x="997973" y="1603609"/>
            <a:ext cx="464669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6" name="Rezervirano mjesto sadržaja 2">
            <a:extLst>
              <a:ext uri="{FF2B5EF4-FFF2-40B4-BE49-F238E27FC236}">
                <a16:creationId xmlns="" xmlns:a16="http://schemas.microsoft.com/office/drawing/2014/main" id="{0110FE72-70B5-4B87-863B-58791E55D4F0}"/>
              </a:ext>
            </a:extLst>
          </p:cNvPr>
          <p:cNvSpPr txBox="1">
            <a:spLocks/>
          </p:cNvSpPr>
          <p:nvPr/>
        </p:nvSpPr>
        <p:spPr>
          <a:xfrm>
            <a:off x="3585451" y="576617"/>
            <a:ext cx="464669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7" name="Rezervirano mjesto sadržaja 2">
            <a:extLst>
              <a:ext uri="{FF2B5EF4-FFF2-40B4-BE49-F238E27FC236}">
                <a16:creationId xmlns="" xmlns:a16="http://schemas.microsoft.com/office/drawing/2014/main" id="{63688D89-0D48-4A7D-BD38-F73BF3962097}"/>
              </a:ext>
            </a:extLst>
          </p:cNvPr>
          <p:cNvSpPr txBox="1">
            <a:spLocks/>
          </p:cNvSpPr>
          <p:nvPr/>
        </p:nvSpPr>
        <p:spPr>
          <a:xfrm>
            <a:off x="3428158" y="834136"/>
            <a:ext cx="464669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8" name="Rezervirano mjesto sadržaja 2">
            <a:extLst>
              <a:ext uri="{FF2B5EF4-FFF2-40B4-BE49-F238E27FC236}">
                <a16:creationId xmlns="" xmlns:a16="http://schemas.microsoft.com/office/drawing/2014/main" id="{0BB07C8A-0A76-4356-B6D3-BC64D787C5FB}"/>
              </a:ext>
            </a:extLst>
          </p:cNvPr>
          <p:cNvSpPr txBox="1">
            <a:spLocks/>
          </p:cNvSpPr>
          <p:nvPr/>
        </p:nvSpPr>
        <p:spPr>
          <a:xfrm>
            <a:off x="5677721" y="832594"/>
            <a:ext cx="464669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9" name="Rezervirano mjesto sadržaja 2">
            <a:extLst>
              <a:ext uri="{FF2B5EF4-FFF2-40B4-BE49-F238E27FC236}">
                <a16:creationId xmlns="" xmlns:a16="http://schemas.microsoft.com/office/drawing/2014/main" id="{310A53A4-0DAB-4692-88AA-E4A55C52DE99}"/>
              </a:ext>
            </a:extLst>
          </p:cNvPr>
          <p:cNvSpPr txBox="1">
            <a:spLocks/>
          </p:cNvSpPr>
          <p:nvPr/>
        </p:nvSpPr>
        <p:spPr>
          <a:xfrm>
            <a:off x="3568741" y="1091655"/>
            <a:ext cx="464669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0" name="Rezervirano mjesto sadržaja 2">
            <a:extLst>
              <a:ext uri="{FF2B5EF4-FFF2-40B4-BE49-F238E27FC236}">
                <a16:creationId xmlns="" xmlns:a16="http://schemas.microsoft.com/office/drawing/2014/main" id="{B0E3FA8E-9597-4027-A3DB-2FE0D9F778C1}"/>
              </a:ext>
            </a:extLst>
          </p:cNvPr>
          <p:cNvSpPr txBox="1">
            <a:spLocks/>
          </p:cNvSpPr>
          <p:nvPr/>
        </p:nvSpPr>
        <p:spPr>
          <a:xfrm>
            <a:off x="5725574" y="593104"/>
            <a:ext cx="464669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1" name="Rezervirano mjesto sadržaja 2">
            <a:extLst>
              <a:ext uri="{FF2B5EF4-FFF2-40B4-BE49-F238E27FC236}">
                <a16:creationId xmlns="" xmlns:a16="http://schemas.microsoft.com/office/drawing/2014/main" id="{03F100BC-91E6-45C7-9D2B-6A70F7901022}"/>
              </a:ext>
            </a:extLst>
          </p:cNvPr>
          <p:cNvSpPr txBox="1">
            <a:spLocks/>
          </p:cNvSpPr>
          <p:nvPr/>
        </p:nvSpPr>
        <p:spPr>
          <a:xfrm>
            <a:off x="3607531" y="1593632"/>
            <a:ext cx="464669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>
                <a:solidFill>
                  <a:srgbClr val="FF0000"/>
                </a:solidFill>
              </a:rPr>
              <a:t>3</a:t>
            </a:r>
          </a:p>
        </p:txBody>
      </p:sp>
      <p:pic>
        <p:nvPicPr>
          <p:cNvPr id="22" name="Picture 2" descr="Vidi izvornu sliku">
            <a:extLst>
              <a:ext uri="{FF2B5EF4-FFF2-40B4-BE49-F238E27FC236}">
                <a16:creationId xmlns="" xmlns:a16="http://schemas.microsoft.com/office/drawing/2014/main" id="{A31F3CB6-BC37-4AC1-833D-2174819F32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5916" y="4013137"/>
            <a:ext cx="2806776" cy="13444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8368406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="" xmlns:a16="http://schemas.microsoft.com/office/drawing/2014/main" id="{1B2619D9-4F98-4A11-8FFE-57C7EB1F52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" y="646"/>
            <a:ext cx="4830948" cy="6857354"/>
          </a:xfrm>
          <a:prstGeom prst="rect">
            <a:avLst/>
          </a:prstGeom>
        </p:spPr>
      </p:pic>
      <p:sp>
        <p:nvSpPr>
          <p:cNvPr id="7" name="Rezervirano mjesto sadržaja 2">
            <a:extLst>
              <a:ext uri="{FF2B5EF4-FFF2-40B4-BE49-F238E27FC236}">
                <a16:creationId xmlns="" xmlns:a16="http://schemas.microsoft.com/office/drawing/2014/main" id="{0256D9EB-C20B-45FA-9F3D-124012366C9E}"/>
              </a:ext>
            </a:extLst>
          </p:cNvPr>
          <p:cNvSpPr txBox="1">
            <a:spLocks/>
          </p:cNvSpPr>
          <p:nvPr/>
        </p:nvSpPr>
        <p:spPr>
          <a:xfrm>
            <a:off x="4839054" y="0"/>
            <a:ext cx="6911115" cy="1159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2000" b="1" dirty="0"/>
              <a:t>Open </a:t>
            </a:r>
            <a:r>
              <a:rPr lang="hr-HR" sz="2000" b="1" dirty="0" err="1"/>
              <a:t>your</a:t>
            </a:r>
            <a:r>
              <a:rPr lang="hr-HR" sz="2000" b="1" dirty="0"/>
              <a:t> </a:t>
            </a:r>
            <a:r>
              <a:rPr lang="hr-HR" sz="2000" b="1" dirty="0" err="1"/>
              <a:t>book</a:t>
            </a:r>
            <a:r>
              <a:rPr lang="hr-HR" sz="2000" b="1" dirty="0"/>
              <a:t>, </a:t>
            </a:r>
            <a:r>
              <a:rPr lang="hr-HR" sz="2000" b="1" dirty="0" err="1"/>
              <a:t>page</a:t>
            </a:r>
            <a:r>
              <a:rPr lang="hr-HR" sz="2000" b="1" dirty="0"/>
              <a:t> 9.</a:t>
            </a:r>
            <a:br>
              <a:rPr lang="hr-HR" sz="2000" b="1" dirty="0"/>
            </a:br>
            <a:r>
              <a:rPr lang="hr-HR" sz="2000" b="1" dirty="0"/>
              <a:t/>
            </a:r>
            <a:br>
              <a:rPr lang="hr-HR" sz="2000" b="1" dirty="0"/>
            </a:br>
            <a:endParaRPr lang="hr-HR" sz="2000" i="1" dirty="0"/>
          </a:p>
        </p:txBody>
      </p:sp>
      <p:pic>
        <p:nvPicPr>
          <p:cNvPr id="2" name="Slika 1">
            <a:extLst>
              <a:ext uri="{FF2B5EF4-FFF2-40B4-BE49-F238E27FC236}">
                <a16:creationId xmlns="" xmlns:a16="http://schemas.microsoft.com/office/drawing/2014/main" id="{79AB126F-5218-4223-8FB3-6BD5D18FF2B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818" y="737226"/>
            <a:ext cx="4669237" cy="1625585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6" name="Rezervirano mjesto sadržaja 2">
            <a:extLst>
              <a:ext uri="{FF2B5EF4-FFF2-40B4-BE49-F238E27FC236}">
                <a16:creationId xmlns="" xmlns:a16="http://schemas.microsoft.com/office/drawing/2014/main" id="{010AB125-9086-4261-98B4-FC5A0801347C}"/>
              </a:ext>
            </a:extLst>
          </p:cNvPr>
          <p:cNvSpPr txBox="1">
            <a:spLocks/>
          </p:cNvSpPr>
          <p:nvPr/>
        </p:nvSpPr>
        <p:spPr>
          <a:xfrm>
            <a:off x="5008871" y="404949"/>
            <a:ext cx="7013311" cy="37882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/>
              <a:t>Listen to </a:t>
            </a:r>
            <a:r>
              <a:rPr lang="en-US" sz="2000" b="1" dirty="0" err="1"/>
              <a:t>Mr</a:t>
            </a:r>
            <a:r>
              <a:rPr lang="en-US" sz="2000" b="1" dirty="0"/>
              <a:t> Taylor talking about the children</a:t>
            </a:r>
            <a:r>
              <a:rPr lang="hr-HR" sz="2000" b="1" dirty="0"/>
              <a:t> </a:t>
            </a:r>
            <a:r>
              <a:rPr lang="en-US" sz="2000" b="1" dirty="0"/>
              <a:t>he has taught. </a:t>
            </a:r>
            <a:r>
              <a:rPr lang="hr-HR" sz="2000" b="1" dirty="0"/>
              <a:t/>
            </a:r>
            <a:br>
              <a:rPr lang="hr-HR" sz="2000" b="1" dirty="0"/>
            </a:br>
            <a:r>
              <a:rPr lang="en-US" sz="2000" b="1" dirty="0"/>
              <a:t>Is he…</a:t>
            </a:r>
            <a:r>
              <a:rPr lang="hr-HR" sz="2000" b="1" dirty="0"/>
              <a:t> a) </a:t>
            </a:r>
            <a:r>
              <a:rPr lang="en-US" sz="2000" b="1" dirty="0"/>
              <a:t>full of understanding</a:t>
            </a:r>
            <a:r>
              <a:rPr lang="hr-HR" sz="2000" b="1" dirty="0"/>
              <a:t>, </a:t>
            </a:r>
            <a:r>
              <a:rPr lang="en-US" sz="2000" b="1" dirty="0"/>
              <a:t>b</a:t>
            </a:r>
            <a:r>
              <a:rPr lang="hr-HR" sz="2000" b="1" dirty="0"/>
              <a:t>)</a:t>
            </a:r>
            <a:r>
              <a:rPr lang="en-US" sz="2000" b="1" dirty="0"/>
              <a:t> very strict</a:t>
            </a:r>
            <a:r>
              <a:rPr lang="hr-HR" sz="2000" b="1" dirty="0"/>
              <a:t>, </a:t>
            </a:r>
            <a:r>
              <a:rPr lang="en-US" sz="2000" b="1" dirty="0"/>
              <a:t>c</a:t>
            </a:r>
            <a:r>
              <a:rPr lang="hr-HR" sz="2000" b="1" dirty="0"/>
              <a:t>)</a:t>
            </a:r>
            <a:r>
              <a:rPr lang="en-US" sz="2000" b="1" dirty="0"/>
              <a:t> too old to be a teacher?</a:t>
            </a:r>
            <a:r>
              <a:rPr lang="hr-HR" sz="2000" b="1" dirty="0"/>
              <a:t/>
            </a:r>
            <a:br>
              <a:rPr lang="hr-HR" sz="2000" b="1" dirty="0"/>
            </a:br>
            <a:r>
              <a:rPr lang="hr-HR" sz="2000" i="1" dirty="0"/>
              <a:t/>
            </a:r>
            <a:br>
              <a:rPr lang="hr-HR" sz="2000" i="1" dirty="0"/>
            </a:br>
            <a:r>
              <a:rPr lang="hr-HR" sz="2000" i="1" dirty="0">
                <a:hlinkClick r:id="rId5"/>
              </a:rPr>
              <a:t>https://www.e-sfera.hr/dodatni-digitalni-sadrzaji/75d61888-8ccb-4921-8b36-bcf9a7c131b7/assets/audio/01_unit_1__lesson_1__exercise_2-4.mp3</a:t>
            </a:r>
            <a:endParaRPr lang="hr-HR" sz="2000" i="1" dirty="0"/>
          </a:p>
          <a:p>
            <a:pPr marL="0" indent="0">
              <a:buNone/>
            </a:pPr>
            <a:endParaRPr lang="hr-HR" sz="2000" b="1" dirty="0"/>
          </a:p>
        </p:txBody>
      </p:sp>
      <p:sp>
        <p:nvSpPr>
          <p:cNvPr id="8" name="Rezervirano mjesto sadržaja 2">
            <a:extLst>
              <a:ext uri="{FF2B5EF4-FFF2-40B4-BE49-F238E27FC236}">
                <a16:creationId xmlns="" xmlns:a16="http://schemas.microsoft.com/office/drawing/2014/main" id="{A9140E20-399B-44D7-A17A-5ED03BB41DC0}"/>
              </a:ext>
            </a:extLst>
          </p:cNvPr>
          <p:cNvSpPr txBox="1">
            <a:spLocks/>
          </p:cNvSpPr>
          <p:nvPr/>
        </p:nvSpPr>
        <p:spPr>
          <a:xfrm>
            <a:off x="5008834" y="3994087"/>
            <a:ext cx="7013311" cy="27100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/>
              <a:t>Listen again and tick the true sentences.</a:t>
            </a:r>
            <a:r>
              <a:rPr lang="hr-HR" sz="2000" b="1" dirty="0"/>
              <a:t/>
            </a:r>
            <a:br>
              <a:rPr lang="hr-HR" sz="2000" b="1" dirty="0"/>
            </a:br>
            <a:r>
              <a:rPr lang="hr-HR" sz="2000" i="1" dirty="0"/>
              <a:t/>
            </a:r>
            <a:br>
              <a:rPr lang="hr-HR" sz="2000" i="1" dirty="0"/>
            </a:br>
            <a:r>
              <a:rPr lang="hr-HR" sz="2000" i="1" dirty="0">
                <a:hlinkClick r:id="rId5"/>
              </a:rPr>
              <a:t>https://www.e-sfera.hr/dodatni-digitalni-sadrzaji/75d61888-8ccb-4921-8b36-bcf9a7c131b7/assets/audio/01_unit_1__lesson_1__exercise_2-4.mp3</a:t>
            </a:r>
            <a:endParaRPr lang="hr-HR" sz="2000" i="1" dirty="0"/>
          </a:p>
          <a:p>
            <a:pPr marL="0" indent="0">
              <a:buNone/>
            </a:pPr>
            <a:endParaRPr lang="hr-HR" sz="2000" i="1" dirty="0"/>
          </a:p>
        </p:txBody>
      </p:sp>
      <p:pic>
        <p:nvPicPr>
          <p:cNvPr id="9" name="Slika 8">
            <a:extLst>
              <a:ext uri="{FF2B5EF4-FFF2-40B4-BE49-F238E27FC236}">
                <a16:creationId xmlns="" xmlns:a16="http://schemas.microsoft.com/office/drawing/2014/main" id="{AADD66E0-6FBF-4BC7-9ED8-276C2D6AA6C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01" y="3994087"/>
            <a:ext cx="4669200" cy="2311018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" name="01_Dream_team_SB_p_09_ex_02">
            <a:hlinkClick r:id="" action="ppaction://media"/>
            <a:extLst>
              <a:ext uri="{FF2B5EF4-FFF2-40B4-BE49-F238E27FC236}">
                <a16:creationId xmlns="" xmlns:a16="http://schemas.microsoft.com/office/drawing/2014/main" id="{F8F1E707-3913-4E4B-8CED-767DC36B06F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7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11412545" y="1662525"/>
            <a:ext cx="609600" cy="609600"/>
          </a:xfrm>
          <a:prstGeom prst="rect">
            <a:avLst/>
          </a:prstGeom>
        </p:spPr>
      </p:pic>
      <p:pic>
        <p:nvPicPr>
          <p:cNvPr id="10" name="Picture 4" descr="Vidi izvornu sliku">
            <a:extLst>
              <a:ext uri="{FF2B5EF4-FFF2-40B4-BE49-F238E27FC236}">
                <a16:creationId xmlns="" xmlns:a16="http://schemas.microsoft.com/office/drawing/2014/main" id="{C39F4AF5-8633-4C06-8D94-9C559AD68B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601" y="1469692"/>
            <a:ext cx="286889" cy="33341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01_Dream_team_SB_p_09_ex_02">
            <a:hlinkClick r:id="" action="ppaction://media"/>
            <a:extLst>
              <a:ext uri="{FF2B5EF4-FFF2-40B4-BE49-F238E27FC236}">
                <a16:creationId xmlns="" xmlns:a16="http://schemas.microsoft.com/office/drawing/2014/main" id="{EA1413FC-518C-4F82-B8BF-1CFB6E7E4D4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7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11412545" y="3988526"/>
            <a:ext cx="609600" cy="609600"/>
          </a:xfrm>
          <a:prstGeom prst="rect">
            <a:avLst/>
          </a:prstGeom>
        </p:spPr>
      </p:pic>
      <p:pic>
        <p:nvPicPr>
          <p:cNvPr id="1028" name="Picture 4" descr="Vidi izvornu sliku">
            <a:extLst>
              <a:ext uri="{FF2B5EF4-FFF2-40B4-BE49-F238E27FC236}">
                <a16:creationId xmlns="" xmlns:a16="http://schemas.microsoft.com/office/drawing/2014/main" id="{03D3E046-267C-4D28-8EC2-503B07B076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7159" y="5447210"/>
            <a:ext cx="276554" cy="28819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Vidi izvornu sliku">
            <a:extLst>
              <a:ext uri="{FF2B5EF4-FFF2-40B4-BE49-F238E27FC236}">
                <a16:creationId xmlns="" xmlns:a16="http://schemas.microsoft.com/office/drawing/2014/main" id="{D94C745F-79C0-4BD3-BA8F-B818FD208C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3091" y="5976674"/>
            <a:ext cx="276554" cy="28819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70502448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844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844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 build="p"/>
      <p:bldP spid="6" grpId="0" build="p"/>
      <p:bldP spid="8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="" xmlns:a16="http://schemas.microsoft.com/office/drawing/2014/main" id="{1B2619D9-4F98-4A11-8FFE-57C7EB1F52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1" y="-1610"/>
            <a:ext cx="4847557" cy="6885736"/>
          </a:xfrm>
          <a:prstGeom prst="rect">
            <a:avLst/>
          </a:prstGeom>
        </p:spPr>
      </p:pic>
      <p:sp>
        <p:nvSpPr>
          <p:cNvPr id="6" name="Rezervirano mjesto sadržaja 2">
            <a:extLst>
              <a:ext uri="{FF2B5EF4-FFF2-40B4-BE49-F238E27FC236}">
                <a16:creationId xmlns="" xmlns:a16="http://schemas.microsoft.com/office/drawing/2014/main" id="{010AB125-9086-4261-98B4-FC5A0801347C}"/>
              </a:ext>
            </a:extLst>
          </p:cNvPr>
          <p:cNvSpPr txBox="1">
            <a:spLocks/>
          </p:cNvSpPr>
          <p:nvPr/>
        </p:nvSpPr>
        <p:spPr>
          <a:xfrm>
            <a:off x="4853678" y="0"/>
            <a:ext cx="7303097" cy="72699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/>
              <a:t>Read and fill in the gaps. Then listen</a:t>
            </a:r>
            <a:r>
              <a:rPr lang="hr-HR" sz="2000" b="1" dirty="0"/>
              <a:t> </a:t>
            </a:r>
            <a:r>
              <a:rPr lang="en-US" sz="2000" b="1" dirty="0"/>
              <a:t>again and check.</a:t>
            </a:r>
            <a:r>
              <a:rPr lang="hr-HR" sz="2000" i="1" dirty="0"/>
              <a:t/>
            </a:r>
            <a:br>
              <a:rPr lang="hr-HR" sz="2000" i="1" dirty="0"/>
            </a:br>
            <a:r>
              <a:rPr lang="hr-HR" sz="2000" i="1" dirty="0"/>
              <a:t/>
            </a:r>
            <a:br>
              <a:rPr lang="hr-HR" sz="2000" i="1" dirty="0"/>
            </a:br>
            <a:r>
              <a:rPr lang="hr-HR" sz="2000" i="1" dirty="0">
                <a:hlinkClick r:id="rId4"/>
              </a:rPr>
              <a:t>https://www.e-sfera.hr/dodatni-digitalni-sadrzaji/75d61888-8ccb-4921-8b36-bcf9a7c131b7/assets/audio/01_unit_1__lesson_1__exercise_2-4.mp3</a:t>
            </a:r>
            <a:endParaRPr lang="hr-HR" sz="2000" i="1" dirty="0"/>
          </a:p>
          <a:p>
            <a:pPr marL="0" indent="0">
              <a:buNone/>
            </a:pPr>
            <a:endParaRPr lang="hr-HR" sz="2000" i="1" dirty="0"/>
          </a:p>
        </p:txBody>
      </p:sp>
      <p:pic>
        <p:nvPicPr>
          <p:cNvPr id="2" name="Slika 1">
            <a:extLst>
              <a:ext uri="{FF2B5EF4-FFF2-40B4-BE49-F238E27FC236}">
                <a16:creationId xmlns="" xmlns:a16="http://schemas.microsoft.com/office/drawing/2014/main" id="{B69E1C10-ACFD-49C4-B019-6B92ED78F85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88" y="0"/>
            <a:ext cx="4040860" cy="6889666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" name="01_Dream_team_SB_p_09_ex_02">
            <a:hlinkClick r:id="" action="ppaction://media"/>
            <a:extLst>
              <a:ext uri="{FF2B5EF4-FFF2-40B4-BE49-F238E27FC236}">
                <a16:creationId xmlns="" xmlns:a16="http://schemas.microsoft.com/office/drawing/2014/main" id="{40FBDD49-8F5B-4777-99A3-C133C717A86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11547175" y="459377"/>
            <a:ext cx="609600" cy="609600"/>
          </a:xfrm>
          <a:prstGeom prst="rect">
            <a:avLst/>
          </a:prstGeom>
        </p:spPr>
      </p:pic>
      <p:sp>
        <p:nvSpPr>
          <p:cNvPr id="7" name="Rezervirano mjesto sadržaja 2">
            <a:extLst>
              <a:ext uri="{FF2B5EF4-FFF2-40B4-BE49-F238E27FC236}">
                <a16:creationId xmlns="" xmlns:a16="http://schemas.microsoft.com/office/drawing/2014/main" id="{51BC3278-68CA-463C-B18C-A0FBCCE5C833}"/>
              </a:ext>
            </a:extLst>
          </p:cNvPr>
          <p:cNvSpPr txBox="1">
            <a:spLocks/>
          </p:cNvSpPr>
          <p:nvPr/>
        </p:nvSpPr>
        <p:spPr>
          <a:xfrm>
            <a:off x="579288" y="1787726"/>
            <a:ext cx="1722972" cy="5635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000" i="1" dirty="0" err="1">
                <a:solidFill>
                  <a:srgbClr val="FF0000"/>
                </a:solidFill>
              </a:rPr>
              <a:t>flexible</a:t>
            </a:r>
            <a:endParaRPr lang="hr-HR" sz="2000" i="1" dirty="0">
              <a:solidFill>
                <a:srgbClr val="FF0000"/>
              </a:solidFill>
            </a:endParaRPr>
          </a:p>
        </p:txBody>
      </p:sp>
      <p:sp>
        <p:nvSpPr>
          <p:cNvPr id="8" name="Rezervirano mjesto sadržaja 2">
            <a:extLst>
              <a:ext uri="{FF2B5EF4-FFF2-40B4-BE49-F238E27FC236}">
                <a16:creationId xmlns="" xmlns:a16="http://schemas.microsoft.com/office/drawing/2014/main" id="{48045FB9-74A0-4583-A8D3-A1AF3EC2914E}"/>
              </a:ext>
            </a:extLst>
          </p:cNvPr>
          <p:cNvSpPr txBox="1">
            <a:spLocks/>
          </p:cNvSpPr>
          <p:nvPr/>
        </p:nvSpPr>
        <p:spPr>
          <a:xfrm>
            <a:off x="1448125" y="3002370"/>
            <a:ext cx="1722972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000" i="1" dirty="0" err="1">
                <a:solidFill>
                  <a:srgbClr val="FF0000"/>
                </a:solidFill>
              </a:rPr>
              <a:t>active</a:t>
            </a:r>
            <a:endParaRPr lang="hr-HR" sz="2000" i="1" dirty="0">
              <a:solidFill>
                <a:srgbClr val="FF0000"/>
              </a:solidFill>
            </a:endParaRPr>
          </a:p>
        </p:txBody>
      </p:sp>
      <p:sp>
        <p:nvSpPr>
          <p:cNvPr id="9" name="Rezervirano mjesto sadržaja 2">
            <a:extLst>
              <a:ext uri="{FF2B5EF4-FFF2-40B4-BE49-F238E27FC236}">
                <a16:creationId xmlns="" xmlns:a16="http://schemas.microsoft.com/office/drawing/2014/main" id="{63370DA8-19BE-417A-8B13-CCA460DD2C54}"/>
              </a:ext>
            </a:extLst>
          </p:cNvPr>
          <p:cNvSpPr txBox="1">
            <a:spLocks/>
          </p:cNvSpPr>
          <p:nvPr/>
        </p:nvSpPr>
        <p:spPr>
          <a:xfrm>
            <a:off x="1228853" y="3608850"/>
            <a:ext cx="1722972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000" i="1" dirty="0" err="1">
                <a:solidFill>
                  <a:srgbClr val="FF0000"/>
                </a:solidFill>
              </a:rPr>
              <a:t>talkative</a:t>
            </a:r>
            <a:endParaRPr lang="hr-HR" sz="2000" i="1" dirty="0">
              <a:solidFill>
                <a:srgbClr val="FF0000"/>
              </a:solidFill>
            </a:endParaRPr>
          </a:p>
        </p:txBody>
      </p:sp>
      <p:sp>
        <p:nvSpPr>
          <p:cNvPr id="10" name="Rezervirano mjesto sadržaja 2">
            <a:extLst>
              <a:ext uri="{FF2B5EF4-FFF2-40B4-BE49-F238E27FC236}">
                <a16:creationId xmlns="" xmlns:a16="http://schemas.microsoft.com/office/drawing/2014/main" id="{8EAE75E8-3B1F-44F1-BF12-F04961FC4F8D}"/>
              </a:ext>
            </a:extLst>
          </p:cNvPr>
          <p:cNvSpPr txBox="1">
            <a:spLocks/>
          </p:cNvSpPr>
          <p:nvPr/>
        </p:nvSpPr>
        <p:spPr>
          <a:xfrm>
            <a:off x="592351" y="4244012"/>
            <a:ext cx="1709909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000" i="1" dirty="0" err="1">
                <a:solidFill>
                  <a:srgbClr val="FF0000"/>
                </a:solidFill>
              </a:rPr>
              <a:t>quick</a:t>
            </a:r>
            <a:endParaRPr lang="hr-HR" sz="2000" i="1" dirty="0">
              <a:solidFill>
                <a:srgbClr val="FF0000"/>
              </a:solidFill>
            </a:endParaRPr>
          </a:p>
        </p:txBody>
      </p:sp>
      <p:sp>
        <p:nvSpPr>
          <p:cNvPr id="11" name="Rezervirano mjesto sadržaja 2">
            <a:extLst>
              <a:ext uri="{FF2B5EF4-FFF2-40B4-BE49-F238E27FC236}">
                <a16:creationId xmlns="" xmlns:a16="http://schemas.microsoft.com/office/drawing/2014/main" id="{34F4E3A2-166F-4CE3-A473-15AB9BA592BF}"/>
              </a:ext>
            </a:extLst>
          </p:cNvPr>
          <p:cNvSpPr txBox="1">
            <a:spLocks/>
          </p:cNvSpPr>
          <p:nvPr/>
        </p:nvSpPr>
        <p:spPr>
          <a:xfrm>
            <a:off x="2767473" y="4436216"/>
            <a:ext cx="1709909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000" i="1" dirty="0" err="1">
                <a:solidFill>
                  <a:srgbClr val="FF0000"/>
                </a:solidFill>
              </a:rPr>
              <a:t>silent</a:t>
            </a:r>
            <a:endParaRPr lang="hr-HR" sz="2000" i="1" dirty="0">
              <a:solidFill>
                <a:srgbClr val="FF0000"/>
              </a:solidFill>
            </a:endParaRPr>
          </a:p>
        </p:txBody>
      </p:sp>
      <p:sp>
        <p:nvSpPr>
          <p:cNvPr id="12" name="Rezervirano mjesto sadržaja 2">
            <a:extLst>
              <a:ext uri="{FF2B5EF4-FFF2-40B4-BE49-F238E27FC236}">
                <a16:creationId xmlns="" xmlns:a16="http://schemas.microsoft.com/office/drawing/2014/main" id="{3B13688B-80B1-4684-A482-00D006108459}"/>
              </a:ext>
            </a:extLst>
          </p:cNvPr>
          <p:cNvSpPr txBox="1">
            <a:spLocks/>
          </p:cNvSpPr>
          <p:nvPr/>
        </p:nvSpPr>
        <p:spPr>
          <a:xfrm>
            <a:off x="592351" y="5035967"/>
            <a:ext cx="1709909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000" i="1" dirty="0" err="1">
                <a:solidFill>
                  <a:srgbClr val="FF0000"/>
                </a:solidFill>
              </a:rPr>
              <a:t>creative</a:t>
            </a:r>
            <a:endParaRPr lang="hr-HR" sz="2000" i="1" dirty="0">
              <a:solidFill>
                <a:srgbClr val="FF0000"/>
              </a:solidFill>
            </a:endParaRPr>
          </a:p>
        </p:txBody>
      </p:sp>
      <p:sp>
        <p:nvSpPr>
          <p:cNvPr id="13" name="Rezervirano mjesto sadržaja 2">
            <a:extLst>
              <a:ext uri="{FF2B5EF4-FFF2-40B4-BE49-F238E27FC236}">
                <a16:creationId xmlns="" xmlns:a16="http://schemas.microsoft.com/office/drawing/2014/main" id="{28BEAFF6-E157-4AB3-AF30-1E7089BD099F}"/>
              </a:ext>
            </a:extLst>
          </p:cNvPr>
          <p:cNvSpPr txBox="1">
            <a:spLocks/>
          </p:cNvSpPr>
          <p:nvPr/>
        </p:nvSpPr>
        <p:spPr>
          <a:xfrm>
            <a:off x="1604061" y="5458389"/>
            <a:ext cx="1709909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000" i="1" dirty="0" err="1">
                <a:solidFill>
                  <a:srgbClr val="FF0000"/>
                </a:solidFill>
              </a:rPr>
              <a:t>loud</a:t>
            </a:r>
            <a:endParaRPr lang="hr-HR" sz="2000" i="1" dirty="0">
              <a:solidFill>
                <a:srgbClr val="FF0000"/>
              </a:solidFill>
            </a:endParaRPr>
          </a:p>
        </p:txBody>
      </p:sp>
      <p:sp>
        <p:nvSpPr>
          <p:cNvPr id="14" name="Rezervirano mjesto sadržaja 2">
            <a:extLst>
              <a:ext uri="{FF2B5EF4-FFF2-40B4-BE49-F238E27FC236}">
                <a16:creationId xmlns="" xmlns:a16="http://schemas.microsoft.com/office/drawing/2014/main" id="{4D070F34-52CE-4ED1-A8A5-21D11A1182B0}"/>
              </a:ext>
            </a:extLst>
          </p:cNvPr>
          <p:cNvSpPr txBox="1">
            <a:spLocks/>
          </p:cNvSpPr>
          <p:nvPr/>
        </p:nvSpPr>
        <p:spPr>
          <a:xfrm>
            <a:off x="1837591" y="5856570"/>
            <a:ext cx="1709909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000" i="1" dirty="0" err="1">
                <a:solidFill>
                  <a:srgbClr val="FF0000"/>
                </a:solidFill>
              </a:rPr>
              <a:t>gentle</a:t>
            </a:r>
            <a:endParaRPr lang="hr-HR" sz="2000" i="1" dirty="0">
              <a:solidFill>
                <a:srgbClr val="FF0000"/>
              </a:solidFill>
            </a:endParaRPr>
          </a:p>
        </p:txBody>
      </p:sp>
      <p:sp>
        <p:nvSpPr>
          <p:cNvPr id="15" name="Rezervirano mjesto sadržaja 2">
            <a:extLst>
              <a:ext uri="{FF2B5EF4-FFF2-40B4-BE49-F238E27FC236}">
                <a16:creationId xmlns="" xmlns:a16="http://schemas.microsoft.com/office/drawing/2014/main" id="{AA10613C-A0D1-4E6C-8652-72B062F817E6}"/>
              </a:ext>
            </a:extLst>
          </p:cNvPr>
          <p:cNvSpPr txBox="1">
            <a:spLocks/>
          </p:cNvSpPr>
          <p:nvPr/>
        </p:nvSpPr>
        <p:spPr>
          <a:xfrm>
            <a:off x="824685" y="6481462"/>
            <a:ext cx="1709909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000" i="1" dirty="0" err="1">
                <a:solidFill>
                  <a:srgbClr val="FF0000"/>
                </a:solidFill>
              </a:rPr>
              <a:t>respectful</a:t>
            </a:r>
            <a:endParaRPr lang="hr-HR" sz="2000" i="1" dirty="0">
              <a:solidFill>
                <a:srgbClr val="FF0000"/>
              </a:solidFill>
            </a:endParaRPr>
          </a:p>
        </p:txBody>
      </p:sp>
      <p:pic>
        <p:nvPicPr>
          <p:cNvPr id="5" name="Slika 4">
            <a:extLst>
              <a:ext uri="{FF2B5EF4-FFF2-40B4-BE49-F238E27FC236}">
                <a16:creationId xmlns="" xmlns:a16="http://schemas.microsoft.com/office/drawing/2014/main" id="{D2F1B316-43A1-4DA9-B1D4-FD1F8642FE97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906913" y="2745223"/>
            <a:ext cx="4163142" cy="3399161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6" name="Rezervirano mjesto sadržaja 2">
            <a:extLst>
              <a:ext uri="{FF2B5EF4-FFF2-40B4-BE49-F238E27FC236}">
                <a16:creationId xmlns="" xmlns:a16="http://schemas.microsoft.com/office/drawing/2014/main" id="{A6A10FFF-BAE4-4F3D-A9C6-5E9EE915C533}"/>
              </a:ext>
            </a:extLst>
          </p:cNvPr>
          <p:cNvSpPr txBox="1">
            <a:spLocks/>
          </p:cNvSpPr>
          <p:nvPr/>
        </p:nvSpPr>
        <p:spPr>
          <a:xfrm>
            <a:off x="9248504" y="2899954"/>
            <a:ext cx="2908272" cy="74704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/>
              <a:t>Imagine the situations below. What qualities</a:t>
            </a:r>
            <a:r>
              <a:rPr lang="hr-HR" sz="2000" b="1" dirty="0"/>
              <a:t> </a:t>
            </a:r>
            <a:r>
              <a:rPr lang="en-US" sz="2000" b="1" dirty="0"/>
              <a:t>must this person have? Explain why.</a:t>
            </a:r>
            <a:r>
              <a:rPr lang="hr-HR" sz="2000" i="1" dirty="0"/>
              <a:t/>
            </a:r>
            <a:br>
              <a:rPr lang="hr-HR" sz="2000" i="1" dirty="0"/>
            </a:br>
            <a:endParaRPr lang="hr-HR" sz="2000" i="1" dirty="0"/>
          </a:p>
        </p:txBody>
      </p:sp>
    </p:spTree>
    <p:extLst>
      <p:ext uri="{BB962C8B-B14F-4D97-AF65-F5344CB8AC3E}">
        <p14:creationId xmlns="" xmlns:p14="http://schemas.microsoft.com/office/powerpoint/2010/main" val="5577389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844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uiExpand="1" build="p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 uiExpand="1" build="p"/>
    </p:bldLst>
  </p:timing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2878</TotalTime>
  <Words>298</Words>
  <Application>Microsoft Office PowerPoint</Application>
  <PresentationFormat>Custom</PresentationFormat>
  <Paragraphs>94</Paragraphs>
  <Slides>13</Slides>
  <Notes>0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Tema sustava Office</vt:lpstr>
      <vt:lpstr>UNIT 1;  All too human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NEXT OF KIN</dc:title>
  <dc:creator>Siniša Vuksan</dc:creator>
  <cp:lastModifiedBy>sk-sivos</cp:lastModifiedBy>
  <cp:revision>268</cp:revision>
  <dcterms:created xsi:type="dcterms:W3CDTF">2020-09-12T11:20:19Z</dcterms:created>
  <dcterms:modified xsi:type="dcterms:W3CDTF">2021-09-20T09:19:06Z</dcterms:modified>
</cp:coreProperties>
</file>